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0693400" cy="75565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p:cViewPr varScale="1">
        <p:scale>
          <a:sx n="66" d="100"/>
          <a:sy n="66" d="100"/>
        </p:scale>
        <p:origin x="-1140"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2019/3/26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1"/>
          <p:cNvPicPr>
            <a:picLocks noChangeAspect="1"/>
          </p:cNvPicPr>
          <p:nvPr/>
        </p:nvPicPr>
        <p:blipFill>
          <a:blip r:embed="rId2"/>
          <a:stretch>
            <a:fillRect/>
          </a:stretch>
        </p:blipFill>
        <p:spPr>
          <a:xfrm>
            <a:off x="774073" y="348997"/>
            <a:ext cx="9144001" cy="6858000"/>
          </a:xfrm>
          <a:prstGeom prst="rect">
            <a:avLst/>
          </a:prstGeom>
          <a:noFill/>
        </p:spPr>
      </p:pic>
      <p:sp>
        <p:nvSpPr>
          <p:cNvPr id="2" name="Path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 name="Path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 name="Path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 name="Image5"/>
          <p:cNvPicPr>
            <a:picLocks noChangeAspect="1"/>
          </p:cNvPicPr>
          <p:nvPr/>
        </p:nvPicPr>
        <p:blipFill>
          <a:blip r:embed="rId3"/>
          <a:stretch>
            <a:fillRect/>
          </a:stretch>
        </p:blipFill>
        <p:spPr>
          <a:xfrm>
            <a:off x="1554361" y="460248"/>
            <a:ext cx="7691629" cy="2007108"/>
          </a:xfrm>
          <a:prstGeom prst="rect">
            <a:avLst/>
          </a:prstGeom>
          <a:noFill/>
        </p:spPr>
      </p:pic>
      <p:pic>
        <p:nvPicPr>
          <p:cNvPr id="6" name="Image6"/>
          <p:cNvPicPr>
            <a:picLocks noChangeAspect="1"/>
          </p:cNvPicPr>
          <p:nvPr/>
        </p:nvPicPr>
        <p:blipFill>
          <a:blip r:embed="rId4"/>
          <a:stretch>
            <a:fillRect/>
          </a:stretch>
        </p:blipFill>
        <p:spPr>
          <a:xfrm>
            <a:off x="1554361" y="2467356"/>
            <a:ext cx="7691629" cy="2007108"/>
          </a:xfrm>
          <a:prstGeom prst="rect">
            <a:avLst/>
          </a:prstGeom>
          <a:noFill/>
        </p:spPr>
      </p:pic>
      <p:pic>
        <p:nvPicPr>
          <p:cNvPr id="7" name="Image7"/>
          <p:cNvPicPr>
            <a:picLocks noChangeAspect="1"/>
          </p:cNvPicPr>
          <p:nvPr/>
        </p:nvPicPr>
        <p:blipFill>
          <a:blip r:embed="rId5"/>
          <a:stretch>
            <a:fillRect/>
          </a:stretch>
        </p:blipFill>
        <p:spPr>
          <a:xfrm>
            <a:off x="1554361" y="4474464"/>
            <a:ext cx="7691629" cy="2005585"/>
          </a:xfrm>
          <a:prstGeom prst="rect">
            <a:avLst/>
          </a:prstGeom>
          <a:noFill/>
        </p:spPr>
      </p:pic>
      <p:pic>
        <p:nvPicPr>
          <p:cNvPr id="8" name="Image8"/>
          <p:cNvPicPr>
            <a:picLocks noChangeAspect="1"/>
          </p:cNvPicPr>
          <p:nvPr/>
        </p:nvPicPr>
        <p:blipFill>
          <a:blip r:embed="rId6"/>
          <a:stretch>
            <a:fillRect/>
          </a:stretch>
        </p:blipFill>
        <p:spPr>
          <a:xfrm>
            <a:off x="6761867" y="563880"/>
            <a:ext cx="1562100" cy="1144524"/>
          </a:xfrm>
          <a:prstGeom prst="rect">
            <a:avLst/>
          </a:prstGeom>
          <a:noFill/>
        </p:spPr>
      </p:pic>
      <p:pic>
        <p:nvPicPr>
          <p:cNvPr id="9" name="Image9"/>
          <p:cNvPicPr>
            <a:picLocks noChangeAspect="1"/>
          </p:cNvPicPr>
          <p:nvPr/>
        </p:nvPicPr>
        <p:blipFill>
          <a:blip r:embed="rId7"/>
          <a:stretch>
            <a:fillRect/>
          </a:stretch>
        </p:blipFill>
        <p:spPr>
          <a:xfrm>
            <a:off x="2340745" y="6010656"/>
            <a:ext cx="3726181" cy="1016508"/>
          </a:xfrm>
          <a:prstGeom prst="rect">
            <a:avLst/>
          </a:prstGeom>
          <a:noFill/>
        </p:spPr>
      </p:pic>
      <p:pic>
        <p:nvPicPr>
          <p:cNvPr id="10" name="Image10"/>
          <p:cNvPicPr>
            <a:picLocks noChangeAspect="1"/>
          </p:cNvPicPr>
          <p:nvPr/>
        </p:nvPicPr>
        <p:blipFill>
          <a:blip r:embed="rId8"/>
          <a:stretch>
            <a:fillRect/>
          </a:stretch>
        </p:blipFill>
        <p:spPr>
          <a:xfrm>
            <a:off x="5656967" y="1790700"/>
            <a:ext cx="4157473" cy="307238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70"/>
          <p:cNvPicPr>
            <a:picLocks noChangeAspect="1"/>
          </p:cNvPicPr>
          <p:nvPr/>
        </p:nvPicPr>
        <p:blipFill>
          <a:blip r:embed="rId2"/>
          <a:stretch>
            <a:fillRect/>
          </a:stretch>
        </p:blipFill>
        <p:spPr>
          <a:xfrm>
            <a:off x="774073" y="348997"/>
            <a:ext cx="9144001" cy="6858000"/>
          </a:xfrm>
          <a:prstGeom prst="rect">
            <a:avLst/>
          </a:prstGeom>
          <a:noFill/>
        </p:spPr>
      </p:pic>
      <p:sp>
        <p:nvSpPr>
          <p:cNvPr id="71" name="Path7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72" name="Path7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73" name="Path7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74" name="Image74"/>
          <p:cNvPicPr>
            <a:picLocks noChangeAspect="1"/>
          </p:cNvPicPr>
          <p:nvPr/>
        </p:nvPicPr>
        <p:blipFill>
          <a:blip r:embed="rId3"/>
          <a:stretch>
            <a:fillRect/>
          </a:stretch>
        </p:blipFill>
        <p:spPr>
          <a:xfrm>
            <a:off x="1597033" y="1179576"/>
            <a:ext cx="3994405" cy="2961132"/>
          </a:xfrm>
          <a:prstGeom prst="rect">
            <a:avLst/>
          </a:prstGeom>
          <a:noFill/>
        </p:spPr>
      </p:pic>
      <p:pic>
        <p:nvPicPr>
          <p:cNvPr id="75" name="Image75"/>
          <p:cNvPicPr>
            <a:picLocks noChangeAspect="1"/>
          </p:cNvPicPr>
          <p:nvPr/>
        </p:nvPicPr>
        <p:blipFill>
          <a:blip r:embed="rId4"/>
          <a:stretch>
            <a:fillRect/>
          </a:stretch>
        </p:blipFill>
        <p:spPr>
          <a:xfrm>
            <a:off x="5919095" y="3195828"/>
            <a:ext cx="3750565" cy="3243073"/>
          </a:xfrm>
          <a:prstGeom prst="rect">
            <a:avLst/>
          </a:prstGeom>
          <a:noFill/>
        </p:spPr>
      </p:pic>
      <p:sp>
        <p:nvSpPr>
          <p:cNvPr id="76" name="Text Box76"/>
          <p:cNvSpPr txBox="1"/>
          <p:nvPr/>
        </p:nvSpPr>
        <p:spPr>
          <a:xfrm>
            <a:off x="6582047" y="6912261"/>
            <a:ext cx="1413207" cy="172517"/>
          </a:xfrm>
          <a:prstGeom prst="rect">
            <a:avLst/>
          </a:prstGeom>
          <a:noFill/>
        </p:spPr>
        <p:txBody>
          <a:bodyPr wrap="square" lIns="0" tIns="0" rIns="0" rtlCol="0">
            <a:spAutoFit/>
          </a:bodyPr>
          <a:lstStyle/>
          <a:p>
            <a:pPr algn="l" rtl="0">
              <a:lnSpc>
                <a:spcPts val="1358"/>
              </a:lnSpc>
            </a:pPr>
            <a:r>
              <a:rPr lang="en-US" altLang="zh-CN" sz="1200" spc="-6" dirty="0">
                <a:solidFill>
                  <a:srgbClr val="B5A788"/>
                </a:solidFill>
                <a:latin typeface="Arial"/>
                <a:ea typeface="Arial"/>
                <a:cs typeface="Arial"/>
              </a:rPr>
              <a:t>www.slaytyerim.com</a:t>
            </a:r>
            <a:endParaRPr lang="en-US" altLang="zh-CN" sz="1200">
              <a:latin typeface="Arial"/>
              <a:ea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77"/>
          <p:cNvPicPr>
            <a:picLocks noChangeAspect="1"/>
          </p:cNvPicPr>
          <p:nvPr/>
        </p:nvPicPr>
        <p:blipFill>
          <a:blip r:embed="rId2"/>
          <a:stretch>
            <a:fillRect/>
          </a:stretch>
        </p:blipFill>
        <p:spPr>
          <a:xfrm>
            <a:off x="774073" y="348997"/>
            <a:ext cx="9144001" cy="6858000"/>
          </a:xfrm>
          <a:prstGeom prst="rect">
            <a:avLst/>
          </a:prstGeom>
          <a:noFill/>
        </p:spPr>
      </p:pic>
      <p:sp>
        <p:nvSpPr>
          <p:cNvPr id="78" name="Path7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79" name="Path7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80" name="Path8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81" name="Text Box81"/>
          <p:cNvSpPr txBox="1"/>
          <p:nvPr/>
        </p:nvSpPr>
        <p:spPr>
          <a:xfrm>
            <a:off x="1837831" y="1026720"/>
            <a:ext cx="7633265" cy="4935707"/>
          </a:xfrm>
          <a:prstGeom prst="rect">
            <a:avLst/>
          </a:prstGeom>
          <a:noFill/>
        </p:spPr>
        <p:txBody>
          <a:bodyPr wrap="square" lIns="0" tIns="0" rIns="0" rtlCol="0">
            <a:spAutoFit/>
          </a:bodyPr>
          <a:lstStyle/>
          <a:p>
            <a:pPr algn="l" rtl="0">
              <a:lnSpc>
                <a:spcPts val="2056"/>
              </a:lnSpc>
            </a:pPr>
            <a:r>
              <a:rPr lang="en-US" altLang="zh-CN" sz="1800" b="1" spc="-1" dirty="0">
                <a:solidFill>
                  <a:srgbClr val="475A8D"/>
                </a:solidFill>
                <a:latin typeface="Arial"/>
                <a:ea typeface="Arial"/>
                <a:cs typeface="Arial"/>
              </a:rPr>
              <a:t>Delici</a:t>
            </a:r>
            <a:r>
              <a:rPr lang="en-US" altLang="zh-CN" sz="1800" b="1" spc="7" dirty="0">
                <a:solidFill>
                  <a:srgbClr val="475A8D"/>
                </a:solidFill>
                <a:latin typeface="Arial"/>
                <a:ea typeface="Arial"/>
                <a:cs typeface="Arial"/>
              </a:rPr>
              <a:t> </a:t>
            </a:r>
            <a:r>
              <a:rPr lang="en-US" altLang="zh-CN" sz="1800" b="1" spc="-6" dirty="0">
                <a:solidFill>
                  <a:srgbClr val="475A8D"/>
                </a:solidFill>
                <a:latin typeface="Arial"/>
                <a:ea typeface="Arial"/>
                <a:cs typeface="Arial"/>
              </a:rPr>
              <a:t>Kar</a:t>
            </a:r>
            <a:r>
              <a:rPr lang="en-US" altLang="zh-CN" sz="1800" b="1" spc="0" dirty="0">
                <a:solidFill>
                  <a:srgbClr val="475A8D"/>
                </a:solidFill>
                <a:latin typeface="Arial"/>
                <a:ea typeface="Arial"/>
                <a:cs typeface="Arial"/>
              </a:rPr>
              <a:t>ın</a:t>
            </a:r>
            <a:r>
              <a:rPr lang="en-US" altLang="zh-CN" sz="1800" b="1" spc="-623" dirty="0">
                <a:solidFill>
                  <a:srgbClr val="475A8D"/>
                </a:solidFill>
                <a:latin typeface="Arial"/>
                <a:ea typeface="Arial"/>
                <a:cs typeface="Arial"/>
              </a:rPr>
              <a:t> </a:t>
            </a:r>
            <a:r>
              <a:rPr lang="en-US" altLang="zh-CN" sz="1800" b="1" spc="-7" dirty="0">
                <a:solidFill>
                  <a:srgbClr val="475A8D"/>
                </a:solidFill>
                <a:latin typeface="Arial"/>
                <a:ea typeface="Arial"/>
                <a:cs typeface="Arial"/>
              </a:rPr>
              <a:t>Yaralanmalarında</a:t>
            </a:r>
            <a:r>
              <a:rPr lang="en-US" altLang="zh-CN" sz="1800" b="1" spc="-499" dirty="0">
                <a:solidFill>
                  <a:srgbClr val="475A8D"/>
                </a:solidFill>
                <a:latin typeface="Arial"/>
                <a:ea typeface="Arial"/>
                <a:cs typeface="Arial"/>
              </a:rPr>
              <a:t> </a:t>
            </a:r>
            <a:r>
              <a:rPr lang="en-US" altLang="zh-CN" sz="1800" b="1" spc="0" dirty="0">
                <a:solidFill>
                  <a:srgbClr val="475A8D"/>
                </a:solidFill>
                <a:latin typeface="Arial"/>
                <a:ea typeface="Arial"/>
                <a:cs typeface="Arial"/>
              </a:rPr>
              <a:t>Ne</a:t>
            </a:r>
            <a:r>
              <a:rPr lang="en-US" altLang="zh-CN" sz="1800" b="1" spc="-493" dirty="0">
                <a:solidFill>
                  <a:srgbClr val="475A8D"/>
                </a:solidFill>
                <a:latin typeface="Arial"/>
                <a:ea typeface="Arial"/>
                <a:cs typeface="Arial"/>
              </a:rPr>
              <a:t> </a:t>
            </a:r>
            <a:r>
              <a:rPr lang="en-US" altLang="zh-CN" sz="1800" b="1" spc="3" dirty="0">
                <a:solidFill>
                  <a:srgbClr val="475A8D"/>
                </a:solidFill>
                <a:latin typeface="Arial"/>
                <a:ea typeface="Arial"/>
                <a:cs typeface="Arial"/>
              </a:rPr>
              <a:t>Gibi</a:t>
            </a:r>
            <a:r>
              <a:rPr lang="en-US" altLang="zh-CN" sz="1800" b="1" spc="-20" dirty="0">
                <a:solidFill>
                  <a:srgbClr val="475A8D"/>
                </a:solidFill>
                <a:latin typeface="Arial"/>
                <a:ea typeface="Arial"/>
                <a:cs typeface="Arial"/>
              </a:rPr>
              <a:t> </a:t>
            </a:r>
            <a:r>
              <a:rPr lang="en-US" altLang="zh-CN" sz="1800" b="1" spc="1" dirty="0">
                <a:solidFill>
                  <a:srgbClr val="475A8D"/>
                </a:solidFill>
                <a:latin typeface="Arial"/>
                <a:ea typeface="Arial"/>
                <a:cs typeface="Arial"/>
              </a:rPr>
              <a:t>Sorunlar</a:t>
            </a:r>
            <a:r>
              <a:rPr lang="en-US" altLang="zh-CN" sz="1800" b="1" spc="-215" dirty="0">
                <a:solidFill>
                  <a:srgbClr val="475A8D"/>
                </a:solidFill>
                <a:latin typeface="Arial"/>
                <a:ea typeface="Arial"/>
                <a:cs typeface="Arial"/>
              </a:rPr>
              <a:t> </a:t>
            </a:r>
            <a:r>
              <a:rPr lang="en-US" altLang="zh-CN" sz="1800" b="1" spc="1" dirty="0">
                <a:solidFill>
                  <a:srgbClr val="475A8D"/>
                </a:solidFill>
                <a:latin typeface="Arial"/>
                <a:ea typeface="Arial"/>
                <a:cs typeface="Arial"/>
              </a:rPr>
              <a:t>Olabilir?</a:t>
            </a:r>
            <a:endParaRPr lang="en-US" altLang="zh-CN" sz="1800" dirty="0">
              <a:latin typeface="Arial"/>
              <a:ea typeface="Arial"/>
              <a:cs typeface="Arial"/>
            </a:endParaRPr>
          </a:p>
          <a:p>
            <a:pPr algn="l" rtl="0">
              <a:lnSpc>
                <a:spcPts val="2129"/>
              </a:lnSpc>
              <a:spcBef>
                <a:spcPts val="227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dirty="0">
                <a:solidFill>
                  <a:srgbClr val="000000"/>
                </a:solidFill>
                <a:latin typeface="Arial"/>
                <a:ea typeface="Arial"/>
                <a:cs typeface="Arial"/>
              </a:rPr>
              <a:t>Karın bölgesindeki organlar zarar görebilir,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İç ve dış kanama ve buna bağlı şok oluşabilir,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Karın tahta gibi sert ve çok ağrılı ise durum ciddidir,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Bağırsaklar dışarı çıkabilir.</a:t>
            </a:r>
            <a:endParaRPr lang="en-US" altLang="zh-CN" sz="1800" dirty="0">
              <a:latin typeface="Arial"/>
              <a:ea typeface="Arial"/>
              <a:cs typeface="Arial"/>
            </a:endParaRPr>
          </a:p>
          <a:p>
            <a:pPr algn="l" rtl="0">
              <a:lnSpc>
                <a:spcPts val="2056"/>
              </a:lnSpc>
              <a:spcBef>
                <a:spcPts val="2176"/>
              </a:spcBef>
            </a:pPr>
            <a:r>
              <a:rPr lang="en-US" altLang="zh-CN" sz="1800" b="1" dirty="0">
                <a:solidFill>
                  <a:srgbClr val="475A8D"/>
                </a:solidFill>
                <a:latin typeface="Arial"/>
                <a:ea typeface="Arial"/>
                <a:cs typeface="Arial"/>
              </a:rPr>
              <a:t>Delici Karın Yaralanmalarında İlkyardım Nasıl Olmalıdır?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Hasta/yaralının bilinç kontrolü yapılır,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Hasta/yaralının yaşam bulguları kontrol edilir,</a:t>
            </a:r>
            <a:endParaRPr lang="en-US" altLang="zh-CN" sz="1800" dirty="0">
              <a:latin typeface="Arial"/>
              <a:ea typeface="Arial"/>
              <a:cs typeface="Arial"/>
            </a:endParaRPr>
          </a:p>
          <a:p>
            <a:pPr marR="1632" algn="l" rtl="0">
              <a:lnSpc>
                <a:spcPts val="2114"/>
              </a:lnSpc>
            </a:pPr>
            <a:r>
              <a:rPr lang="en-US" altLang="zh-CN" sz="1800" dirty="0">
                <a:solidFill>
                  <a:srgbClr val="000000"/>
                </a:solidFill>
                <a:latin typeface="Arial"/>
                <a:ea typeface="Arial"/>
                <a:cs typeface="Arial"/>
              </a:rPr>
              <a:t> Dışarı çıkan organlar içeri sokulmaya çalışılmaz, üzerine geniş ve nemli temiz bir bez örtülür,</a:t>
            </a:r>
            <a:endParaRPr lang="en-US" altLang="zh-CN" sz="1800" dirty="0">
              <a:latin typeface="Arial"/>
              <a:ea typeface="Arial"/>
              <a:cs typeface="Arial"/>
            </a:endParaRPr>
          </a:p>
          <a:p>
            <a:pPr marL="1" indent="-1" algn="l" rtl="0">
              <a:lnSpc>
                <a:spcPts val="2114"/>
              </a:lnSpc>
              <a:spcBef>
                <a:spcPts val="92"/>
              </a:spcBef>
            </a:pPr>
            <a:r>
              <a:rPr lang="en-US" altLang="zh-CN" sz="1800" dirty="0">
                <a:solidFill>
                  <a:srgbClr val="000000"/>
                </a:solidFill>
                <a:latin typeface="Arial"/>
                <a:ea typeface="Arial"/>
                <a:cs typeface="Arial"/>
              </a:rPr>
              <a:t> Bilinç yerinde ise sırt üstü pozisyonda bacaklar bükülmüş olarak yat ırıl ır, ısı kaybını önlemek için üzeri örtülür,</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Ağızdan yiyecek ya da içecek bir şey verilmez,</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Yaşam bulguları sık sık izlenir,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Tıbbi yardım istenir (112)</a:t>
            </a:r>
            <a:endParaRPr lang="en-US" altLang="zh-CN" sz="1800" dirty="0">
              <a:latin typeface="Arial"/>
              <a:ea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82"/>
          <p:cNvPicPr>
            <a:picLocks noChangeAspect="1"/>
          </p:cNvPicPr>
          <p:nvPr/>
        </p:nvPicPr>
        <p:blipFill>
          <a:blip r:embed="rId2"/>
          <a:stretch>
            <a:fillRect/>
          </a:stretch>
        </p:blipFill>
        <p:spPr>
          <a:xfrm>
            <a:off x="774073" y="348997"/>
            <a:ext cx="9144001" cy="6858000"/>
          </a:xfrm>
          <a:prstGeom prst="rect">
            <a:avLst/>
          </a:prstGeom>
          <a:noFill/>
        </p:spPr>
      </p:pic>
      <p:sp>
        <p:nvSpPr>
          <p:cNvPr id="83" name="Path8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84" name="Path8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85" name="Path8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86" name="Image86"/>
          <p:cNvPicPr>
            <a:picLocks noChangeAspect="1"/>
          </p:cNvPicPr>
          <p:nvPr/>
        </p:nvPicPr>
        <p:blipFill>
          <a:blip r:embed="rId3"/>
          <a:stretch>
            <a:fillRect/>
          </a:stretch>
        </p:blipFill>
        <p:spPr>
          <a:xfrm>
            <a:off x="1243465" y="2225040"/>
            <a:ext cx="4102609" cy="3599688"/>
          </a:xfrm>
          <a:prstGeom prst="rect">
            <a:avLst/>
          </a:prstGeom>
          <a:noFill/>
        </p:spPr>
      </p:pic>
      <p:sp>
        <p:nvSpPr>
          <p:cNvPr id="87" name="Path87"/>
          <p:cNvSpPr/>
          <p:nvPr/>
        </p:nvSpPr>
        <p:spPr>
          <a:xfrm>
            <a:off x="1205362" y="2186940"/>
            <a:ext cx="4178809" cy="3675888"/>
          </a:xfrm>
          <a:custGeom>
            <a:avLst/>
            <a:gdLst/>
            <a:ahLst/>
            <a:cxnLst/>
            <a:rect l="l" t="t" r="r" b="b"/>
            <a:pathLst>
              <a:path w="4178809" h="3675888">
                <a:moveTo>
                  <a:pt x="4178808" y="0"/>
                </a:moveTo>
                <a:lnTo>
                  <a:pt x="4178808" y="3675888"/>
                </a:lnTo>
                <a:lnTo>
                  <a:pt x="0" y="3675888"/>
                </a:lnTo>
                <a:lnTo>
                  <a:pt x="0" y="0"/>
                </a:lnTo>
                <a:lnTo>
                  <a:pt x="4178808" y="0"/>
                </a:lnTo>
                <a:close/>
                <a:moveTo>
                  <a:pt x="38103" y="3657600"/>
                </a:moveTo>
                <a:lnTo>
                  <a:pt x="18291" y="3637788"/>
                </a:lnTo>
                <a:lnTo>
                  <a:pt x="4160520" y="3637788"/>
                </a:lnTo>
                <a:lnTo>
                  <a:pt x="4140708" y="3657600"/>
                </a:lnTo>
                <a:lnTo>
                  <a:pt x="4140708" y="18288"/>
                </a:lnTo>
                <a:lnTo>
                  <a:pt x="4160520" y="38100"/>
                </a:lnTo>
                <a:lnTo>
                  <a:pt x="18291" y="38100"/>
                </a:lnTo>
                <a:lnTo>
                  <a:pt x="38103" y="18288"/>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88" name="Image88"/>
          <p:cNvPicPr>
            <a:picLocks noChangeAspect="1"/>
          </p:cNvPicPr>
          <p:nvPr/>
        </p:nvPicPr>
        <p:blipFill>
          <a:blip r:embed="rId4"/>
          <a:stretch>
            <a:fillRect/>
          </a:stretch>
        </p:blipFill>
        <p:spPr>
          <a:xfrm>
            <a:off x="5707259" y="2225040"/>
            <a:ext cx="3953255" cy="3599688"/>
          </a:xfrm>
          <a:prstGeom prst="rect">
            <a:avLst/>
          </a:prstGeom>
          <a:noFill/>
        </p:spPr>
      </p:pic>
      <p:sp>
        <p:nvSpPr>
          <p:cNvPr id="89" name="Path89"/>
          <p:cNvSpPr/>
          <p:nvPr/>
        </p:nvSpPr>
        <p:spPr>
          <a:xfrm>
            <a:off x="5669158" y="2186940"/>
            <a:ext cx="4029456" cy="3675888"/>
          </a:xfrm>
          <a:custGeom>
            <a:avLst/>
            <a:gdLst/>
            <a:ahLst/>
            <a:cxnLst/>
            <a:rect l="l" t="t" r="r" b="b"/>
            <a:pathLst>
              <a:path w="4029456" h="3675888">
                <a:moveTo>
                  <a:pt x="4029456" y="0"/>
                </a:moveTo>
                <a:lnTo>
                  <a:pt x="4029456" y="3675888"/>
                </a:lnTo>
                <a:lnTo>
                  <a:pt x="0" y="3675888"/>
                </a:lnTo>
                <a:lnTo>
                  <a:pt x="0" y="0"/>
                </a:lnTo>
                <a:lnTo>
                  <a:pt x="4029456" y="0"/>
                </a:lnTo>
                <a:close/>
                <a:moveTo>
                  <a:pt x="38100" y="3657600"/>
                </a:moveTo>
                <a:lnTo>
                  <a:pt x="18288" y="3637788"/>
                </a:lnTo>
                <a:lnTo>
                  <a:pt x="4009644" y="3637788"/>
                </a:lnTo>
                <a:lnTo>
                  <a:pt x="3991356" y="3657600"/>
                </a:lnTo>
                <a:lnTo>
                  <a:pt x="3991356" y="18288"/>
                </a:lnTo>
                <a:lnTo>
                  <a:pt x="4009644" y="38100"/>
                </a:lnTo>
                <a:lnTo>
                  <a:pt x="18288" y="38100"/>
                </a:lnTo>
                <a:lnTo>
                  <a:pt x="38100" y="18288"/>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91"/>
          <p:cNvPicPr>
            <a:picLocks noChangeAspect="1"/>
          </p:cNvPicPr>
          <p:nvPr/>
        </p:nvPicPr>
        <p:blipFill>
          <a:blip r:embed="rId2"/>
          <a:stretch>
            <a:fillRect/>
          </a:stretch>
        </p:blipFill>
        <p:spPr>
          <a:xfrm>
            <a:off x="774073" y="348997"/>
            <a:ext cx="9144001" cy="6858000"/>
          </a:xfrm>
          <a:prstGeom prst="rect">
            <a:avLst/>
          </a:prstGeom>
          <a:noFill/>
        </p:spPr>
      </p:pic>
      <p:sp>
        <p:nvSpPr>
          <p:cNvPr id="92" name="Path9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3" name="Path9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4" name="Path9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5" name="Path95"/>
          <p:cNvSpPr/>
          <p:nvPr/>
        </p:nvSpPr>
        <p:spPr>
          <a:xfrm>
            <a:off x="2610493" y="1042416"/>
            <a:ext cx="5689093" cy="461772"/>
          </a:xfrm>
          <a:custGeom>
            <a:avLst/>
            <a:gdLst/>
            <a:ahLst/>
            <a:cxnLst/>
            <a:rect l="l" t="t" r="r" b="b"/>
            <a:pathLst>
              <a:path w="5689093" h="461772">
                <a:moveTo>
                  <a:pt x="0" y="0"/>
                </a:moveTo>
                <a:lnTo>
                  <a:pt x="0" y="461772"/>
                </a:lnTo>
                <a:lnTo>
                  <a:pt x="5689093" y="461772"/>
                </a:lnTo>
                <a:lnTo>
                  <a:pt x="5689093" y="0"/>
                </a:lnTo>
                <a:lnTo>
                  <a:pt x="0" y="0"/>
                </a:lnTo>
                <a:close/>
              </a:path>
            </a:pathLst>
          </a:custGeom>
          <a:solidFill>
            <a:srgbClr val="FEB80A">
              <a:alpha val="65535"/>
            </a:srgbClr>
          </a:solidFill>
          <a:ln w="0" cap="sq">
            <a:solidFill>
              <a:srgbClr val="FEB80A"/>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6" name="Path96"/>
          <p:cNvSpPr/>
          <p:nvPr/>
        </p:nvSpPr>
        <p:spPr>
          <a:xfrm>
            <a:off x="2596777" y="1028700"/>
            <a:ext cx="5714997" cy="487680"/>
          </a:xfrm>
          <a:custGeom>
            <a:avLst/>
            <a:gdLst/>
            <a:ahLst/>
            <a:cxnLst/>
            <a:rect l="l" t="t" r="r" b="b"/>
            <a:pathLst>
              <a:path w="5714997" h="487680">
                <a:moveTo>
                  <a:pt x="0" y="13716"/>
                </a:moveTo>
                <a:cubicBezTo>
                  <a:pt x="0" y="6096"/>
                  <a:pt x="6096" y="0"/>
                  <a:pt x="13716" y="0"/>
                </a:cubicBezTo>
                <a:lnTo>
                  <a:pt x="5702806" y="0"/>
                </a:lnTo>
                <a:cubicBezTo>
                  <a:pt x="5710425" y="0"/>
                  <a:pt x="5714997" y="6096"/>
                  <a:pt x="5714997" y="13716"/>
                </a:cubicBezTo>
                <a:lnTo>
                  <a:pt x="5714997" y="475488"/>
                </a:lnTo>
                <a:cubicBezTo>
                  <a:pt x="5714997" y="481584"/>
                  <a:pt x="5710425" y="487680"/>
                  <a:pt x="5702806" y="487680"/>
                </a:cubicBezTo>
                <a:lnTo>
                  <a:pt x="13716" y="487680"/>
                </a:lnTo>
                <a:cubicBezTo>
                  <a:pt x="6096" y="487680"/>
                  <a:pt x="0" y="481584"/>
                  <a:pt x="0" y="475488"/>
                </a:cubicBezTo>
                <a:lnTo>
                  <a:pt x="0" y="13716"/>
                </a:lnTo>
                <a:close/>
                <a:moveTo>
                  <a:pt x="25908" y="475488"/>
                </a:moveTo>
                <a:lnTo>
                  <a:pt x="13716" y="461772"/>
                </a:lnTo>
                <a:lnTo>
                  <a:pt x="5702806" y="461772"/>
                </a:lnTo>
                <a:lnTo>
                  <a:pt x="5690613" y="475488"/>
                </a:lnTo>
                <a:lnTo>
                  <a:pt x="5690613" y="13716"/>
                </a:lnTo>
                <a:lnTo>
                  <a:pt x="5702806" y="25908"/>
                </a:lnTo>
                <a:lnTo>
                  <a:pt x="13716" y="25908"/>
                </a:lnTo>
                <a:lnTo>
                  <a:pt x="25908" y="13716"/>
                </a:lnTo>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7" name="Path97"/>
          <p:cNvSpPr/>
          <p:nvPr/>
        </p:nvSpPr>
        <p:spPr>
          <a:xfrm>
            <a:off x="2610493" y="1042416"/>
            <a:ext cx="5689093" cy="461772"/>
          </a:xfrm>
          <a:custGeom>
            <a:avLst/>
            <a:gdLst/>
            <a:ahLst/>
            <a:cxnLst/>
            <a:rect l="l" t="t" r="r" b="b"/>
            <a:pathLst>
              <a:path w="5689093" h="461772">
                <a:moveTo>
                  <a:pt x="0" y="0"/>
                </a:moveTo>
                <a:lnTo>
                  <a:pt x="0" y="461772"/>
                </a:lnTo>
                <a:lnTo>
                  <a:pt x="5689093" y="461772"/>
                </a:lnTo>
                <a:lnTo>
                  <a:pt x="5689093" y="0"/>
                </a:lnTo>
                <a:lnTo>
                  <a:pt x="0" y="0"/>
                </a:lnTo>
                <a:close/>
              </a:path>
            </a:pathLst>
          </a:custGeom>
          <a:solidFill>
            <a:srgbClr val="FEB80A">
              <a:alpha val="65535"/>
            </a:srgbClr>
          </a:solidFill>
          <a:ln w="0" cap="sq">
            <a:solidFill>
              <a:srgbClr val="FEB80A"/>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8" name="Path98"/>
          <p:cNvSpPr/>
          <p:nvPr/>
        </p:nvSpPr>
        <p:spPr>
          <a:xfrm>
            <a:off x="2596777" y="1028700"/>
            <a:ext cx="5714997" cy="487680"/>
          </a:xfrm>
          <a:custGeom>
            <a:avLst/>
            <a:gdLst/>
            <a:ahLst/>
            <a:cxnLst/>
            <a:rect l="l" t="t" r="r" b="b"/>
            <a:pathLst>
              <a:path w="5714997" h="487680">
                <a:moveTo>
                  <a:pt x="0" y="13716"/>
                </a:moveTo>
                <a:cubicBezTo>
                  <a:pt x="0" y="6096"/>
                  <a:pt x="6096" y="0"/>
                  <a:pt x="13716" y="0"/>
                </a:cubicBezTo>
                <a:lnTo>
                  <a:pt x="5702806" y="0"/>
                </a:lnTo>
                <a:cubicBezTo>
                  <a:pt x="5710425" y="0"/>
                  <a:pt x="5714997" y="6096"/>
                  <a:pt x="5714997" y="13716"/>
                </a:cubicBezTo>
                <a:lnTo>
                  <a:pt x="5714997" y="475488"/>
                </a:lnTo>
                <a:cubicBezTo>
                  <a:pt x="5714997" y="481584"/>
                  <a:pt x="5710425" y="487680"/>
                  <a:pt x="5702806" y="487680"/>
                </a:cubicBezTo>
                <a:lnTo>
                  <a:pt x="13716" y="487680"/>
                </a:lnTo>
                <a:cubicBezTo>
                  <a:pt x="6096" y="487680"/>
                  <a:pt x="0" y="481584"/>
                  <a:pt x="0" y="475488"/>
                </a:cubicBezTo>
                <a:lnTo>
                  <a:pt x="0" y="13716"/>
                </a:lnTo>
                <a:close/>
                <a:moveTo>
                  <a:pt x="25908" y="475488"/>
                </a:moveTo>
                <a:lnTo>
                  <a:pt x="13716" y="461772"/>
                </a:lnTo>
                <a:lnTo>
                  <a:pt x="5702806" y="461772"/>
                </a:lnTo>
                <a:lnTo>
                  <a:pt x="5690613" y="475488"/>
                </a:lnTo>
                <a:lnTo>
                  <a:pt x="5690613" y="13716"/>
                </a:lnTo>
                <a:lnTo>
                  <a:pt x="5702806" y="25908"/>
                </a:lnTo>
                <a:lnTo>
                  <a:pt x="13716" y="25908"/>
                </a:lnTo>
                <a:lnTo>
                  <a:pt x="25908" y="13716"/>
                </a:lnTo>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99" name="Text Box99"/>
          <p:cNvSpPr txBox="1"/>
          <p:nvPr/>
        </p:nvSpPr>
        <p:spPr>
          <a:xfrm>
            <a:off x="2413904" y="1105206"/>
            <a:ext cx="6549702" cy="3849772"/>
          </a:xfrm>
          <a:prstGeom prst="rect">
            <a:avLst/>
          </a:prstGeom>
          <a:noFill/>
        </p:spPr>
        <p:txBody>
          <a:bodyPr wrap="square" lIns="0" tIns="0" rIns="0" rtlCol="0">
            <a:spAutoFit/>
          </a:bodyPr>
          <a:lstStyle/>
          <a:p>
            <a:pPr marL="760477" algn="l" rtl="0">
              <a:lnSpc>
                <a:spcPts val="2839"/>
              </a:lnSpc>
            </a:pPr>
            <a:r>
              <a:rPr lang="en-US" altLang="zh-CN" sz="2400" dirty="0">
                <a:solidFill>
                  <a:srgbClr val="000000"/>
                </a:solidFill>
                <a:latin typeface="Arial"/>
                <a:ea typeface="Arial"/>
                <a:cs typeface="Arial"/>
              </a:rPr>
              <a:t>YARALANMALARDA İLKYARDIM</a:t>
            </a:r>
            <a:endParaRPr lang="en-US" altLang="zh-CN" sz="2400" dirty="0">
              <a:latin typeface="Arial"/>
              <a:ea typeface="Arial"/>
              <a:cs typeface="Arial"/>
            </a:endParaRPr>
          </a:p>
          <a:p>
            <a:pPr algn="l" rtl="0">
              <a:lnSpc>
                <a:spcPts val="2056"/>
              </a:lnSpc>
              <a:spcBef>
                <a:spcPts val="5207"/>
              </a:spcBef>
            </a:pPr>
            <a:r>
              <a:rPr lang="en-US" altLang="zh-CN" sz="1800" b="1" spc="-7" dirty="0">
                <a:solidFill>
                  <a:srgbClr val="475A8D"/>
                </a:solidFill>
                <a:latin typeface="Arial"/>
                <a:ea typeface="Arial"/>
                <a:cs typeface="Arial"/>
              </a:rPr>
              <a:t>Ba</a:t>
            </a:r>
            <a:r>
              <a:rPr lang="en-US" altLang="zh-CN" sz="1800" b="1" spc="0" dirty="0">
                <a:solidFill>
                  <a:srgbClr val="475A8D"/>
                </a:solidFill>
                <a:latin typeface="Arial"/>
                <a:ea typeface="Arial"/>
                <a:cs typeface="Arial"/>
              </a:rPr>
              <a:t>ş</a:t>
            </a:r>
            <a:r>
              <a:rPr lang="en-US" altLang="zh-CN" sz="1800" b="1" spc="-489" dirty="0">
                <a:solidFill>
                  <a:srgbClr val="475A8D"/>
                </a:solidFill>
                <a:latin typeface="Arial"/>
                <a:ea typeface="Arial"/>
                <a:cs typeface="Arial"/>
              </a:rPr>
              <a:t> </a:t>
            </a:r>
            <a:r>
              <a:rPr lang="en-US" altLang="zh-CN" sz="1800" b="1" spc="-20" dirty="0">
                <a:solidFill>
                  <a:srgbClr val="475A8D"/>
                </a:solidFill>
                <a:latin typeface="Arial"/>
                <a:ea typeface="Arial"/>
                <a:cs typeface="Arial"/>
              </a:rPr>
              <a:t>ve</a:t>
            </a:r>
            <a:r>
              <a:rPr lang="en-US" altLang="zh-CN" sz="1800" b="1" spc="-466" dirty="0">
                <a:solidFill>
                  <a:srgbClr val="475A8D"/>
                </a:solidFill>
                <a:latin typeface="Arial"/>
                <a:ea typeface="Arial"/>
                <a:cs typeface="Arial"/>
              </a:rPr>
              <a:t> </a:t>
            </a:r>
            <a:r>
              <a:rPr lang="en-US" altLang="zh-CN" sz="1800" b="1" spc="0" dirty="0">
                <a:solidFill>
                  <a:srgbClr val="475A8D"/>
                </a:solidFill>
                <a:latin typeface="Arial"/>
                <a:ea typeface="Arial"/>
                <a:cs typeface="Arial"/>
              </a:rPr>
              <a:t>Omurga</a:t>
            </a:r>
            <a:r>
              <a:rPr lang="en-US" altLang="zh-CN" sz="1800" b="1" spc="-534" dirty="0">
                <a:solidFill>
                  <a:srgbClr val="475A8D"/>
                </a:solidFill>
                <a:latin typeface="Arial"/>
                <a:ea typeface="Arial"/>
                <a:cs typeface="Arial"/>
              </a:rPr>
              <a:t> </a:t>
            </a:r>
            <a:r>
              <a:rPr lang="en-US" altLang="zh-CN" sz="1800" b="1" spc="-10" dirty="0">
                <a:solidFill>
                  <a:srgbClr val="475A8D"/>
                </a:solidFill>
                <a:latin typeface="Arial"/>
                <a:ea typeface="Arial"/>
                <a:cs typeface="Arial"/>
              </a:rPr>
              <a:t>Yaralanmalar</a:t>
            </a:r>
            <a:r>
              <a:rPr lang="en-US" altLang="zh-CN" sz="1800" b="1" spc="0" dirty="0">
                <a:solidFill>
                  <a:srgbClr val="475A8D"/>
                </a:solidFill>
                <a:latin typeface="Arial"/>
                <a:ea typeface="Arial"/>
                <a:cs typeface="Arial"/>
              </a:rPr>
              <a:t>ı:</a:t>
            </a:r>
            <a:endParaRPr lang="en-US" altLang="zh-CN" sz="1800" dirty="0">
              <a:latin typeface="Arial"/>
              <a:ea typeface="Arial"/>
              <a:cs typeface="Arial"/>
            </a:endParaRPr>
          </a:p>
          <a:p>
            <a:pPr marL="914401" algn="l" rtl="0">
              <a:lnSpc>
                <a:spcPts val="2129"/>
              </a:lnSpc>
              <a:spcBef>
                <a:spcPts val="2279"/>
              </a:spcBef>
            </a:pPr>
            <a:r>
              <a:rPr lang="en-US" altLang="zh-CN" sz="1800" dirty="0">
                <a:solidFill>
                  <a:srgbClr val="000000"/>
                </a:solidFill>
                <a:latin typeface="Arial"/>
                <a:ea typeface="Arial"/>
                <a:cs typeface="Arial"/>
              </a:rPr>
              <a:t>Darbenin şiddetine bağlı olarak kafatası boşluğunda</a:t>
            </a:r>
            <a:endParaRPr lang="en-US" altLang="zh-CN" sz="1800" dirty="0">
              <a:latin typeface="Arial"/>
              <a:ea typeface="Arial"/>
              <a:cs typeface="Arial"/>
            </a:endParaRPr>
          </a:p>
          <a:p>
            <a:pPr algn="just" rtl="0">
              <a:lnSpc>
                <a:spcPts val="2160"/>
              </a:lnSpc>
            </a:pPr>
            <a:r>
              <a:rPr lang="en-US" altLang="zh-CN" sz="1800" dirty="0">
                <a:solidFill>
                  <a:srgbClr val="000000"/>
                </a:solidFill>
                <a:latin typeface="Arial"/>
                <a:ea typeface="Arial"/>
                <a:cs typeface="Arial"/>
              </a:rPr>
              <a:t>yer alan merkezi sinir sistemi etkilenebilir. Bel kemiğindeki yaralanmalarda omurgada ani sıkışma ya da ayrılma meydana gelebilir. Bunun sonucunda sinir sistemi etkilenerek bazı olumsuz sonuçlar oluşabilir.</a:t>
            </a:r>
            <a:endParaRPr lang="en-US" altLang="zh-CN" sz="1800" dirty="0">
              <a:latin typeface="Arial"/>
              <a:ea typeface="Arial"/>
              <a:cs typeface="Arial"/>
            </a:endParaRPr>
          </a:p>
          <a:p>
            <a:pPr algn="l" rtl="0">
              <a:lnSpc>
                <a:spcPts val="2160"/>
              </a:lnSpc>
              <a:spcBef>
                <a:spcPts val="2068"/>
              </a:spcBef>
            </a:pPr>
            <a:r>
              <a:rPr lang="en-US" altLang="zh-CN" sz="1800" dirty="0">
                <a:solidFill>
                  <a:srgbClr val="000000"/>
                </a:solidFill>
                <a:latin typeface="Arial"/>
                <a:ea typeface="Arial"/>
                <a:cs typeface="Arial"/>
              </a:rPr>
              <a:t>Trafik kazalarında ölümlerin % 80’i kafatası ve omurga yaralanmalarından olmaktadır.</a:t>
            </a:r>
            <a:endParaRPr lang="en-US" altLang="zh-CN" sz="1800" dirty="0">
              <a:latin typeface="Arial"/>
              <a:ea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101"/>
          <p:cNvPicPr>
            <a:picLocks noChangeAspect="1"/>
          </p:cNvPicPr>
          <p:nvPr/>
        </p:nvPicPr>
        <p:blipFill>
          <a:blip r:embed="rId2"/>
          <a:stretch>
            <a:fillRect/>
          </a:stretch>
        </p:blipFill>
        <p:spPr>
          <a:xfrm>
            <a:off x="774073" y="348997"/>
            <a:ext cx="9144001" cy="6858000"/>
          </a:xfrm>
          <a:prstGeom prst="rect">
            <a:avLst/>
          </a:prstGeom>
          <a:noFill/>
        </p:spPr>
      </p:pic>
      <p:sp>
        <p:nvSpPr>
          <p:cNvPr id="102" name="Path10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03" name="Path10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04" name="Path10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05" name="Text Box105"/>
          <p:cNvSpPr txBox="1"/>
          <p:nvPr/>
        </p:nvSpPr>
        <p:spPr>
          <a:xfrm>
            <a:off x="2485532" y="955091"/>
            <a:ext cx="6768702" cy="4760278"/>
          </a:xfrm>
          <a:prstGeom prst="rect">
            <a:avLst/>
          </a:prstGeom>
          <a:noFill/>
        </p:spPr>
        <p:txBody>
          <a:bodyPr wrap="square" lIns="0" tIns="0" rIns="0" rtlCol="0">
            <a:spAutoFit/>
          </a:bodyPr>
          <a:lstStyle/>
          <a:p>
            <a:pPr algn="l" rtl="0">
              <a:lnSpc>
                <a:spcPts val="2056"/>
              </a:lnSpc>
            </a:pPr>
            <a:r>
              <a:rPr lang="en-US" altLang="zh-CN" sz="1800" b="1" spc="-7" dirty="0">
                <a:solidFill>
                  <a:srgbClr val="475A8D"/>
                </a:solidFill>
                <a:latin typeface="Arial"/>
                <a:ea typeface="Arial"/>
                <a:cs typeface="Arial"/>
              </a:rPr>
              <a:t>Ba</a:t>
            </a:r>
            <a:r>
              <a:rPr lang="en-US" altLang="zh-CN" sz="1800" b="1" spc="0" dirty="0">
                <a:solidFill>
                  <a:srgbClr val="475A8D"/>
                </a:solidFill>
                <a:latin typeface="Arial"/>
                <a:ea typeface="Arial"/>
                <a:cs typeface="Arial"/>
              </a:rPr>
              <a:t>ş</a:t>
            </a:r>
            <a:r>
              <a:rPr lang="en-US" altLang="zh-CN" sz="1800" b="1" spc="-525" dirty="0">
                <a:solidFill>
                  <a:srgbClr val="475A8D"/>
                </a:solidFill>
                <a:latin typeface="Arial"/>
                <a:ea typeface="Arial"/>
                <a:cs typeface="Arial"/>
              </a:rPr>
              <a:t> </a:t>
            </a:r>
            <a:r>
              <a:rPr lang="en-US" altLang="zh-CN" sz="1800" b="1" spc="-10" dirty="0">
                <a:solidFill>
                  <a:srgbClr val="475A8D"/>
                </a:solidFill>
                <a:latin typeface="Arial"/>
                <a:ea typeface="Arial"/>
                <a:cs typeface="Arial"/>
              </a:rPr>
              <a:t>Yaralanmalar</a:t>
            </a:r>
            <a:r>
              <a:rPr lang="en-US" altLang="zh-CN" sz="1800" b="1" spc="-6" dirty="0">
                <a:solidFill>
                  <a:srgbClr val="475A8D"/>
                </a:solidFill>
                <a:latin typeface="Arial"/>
                <a:ea typeface="Arial"/>
                <a:cs typeface="Arial"/>
              </a:rPr>
              <a:t>ı</a:t>
            </a:r>
            <a:r>
              <a:rPr lang="en-US" altLang="zh-CN" sz="1800" b="1" spc="19" dirty="0">
                <a:solidFill>
                  <a:srgbClr val="475A8D"/>
                </a:solidFill>
                <a:latin typeface="Arial"/>
                <a:ea typeface="Arial"/>
                <a:cs typeface="Arial"/>
              </a:rPr>
              <a:t> </a:t>
            </a:r>
            <a:r>
              <a:rPr lang="en-US" altLang="zh-CN" sz="1800" b="1" spc="-7" dirty="0">
                <a:solidFill>
                  <a:srgbClr val="475A8D"/>
                </a:solidFill>
                <a:latin typeface="Arial"/>
                <a:ea typeface="Arial"/>
                <a:cs typeface="Arial"/>
              </a:rPr>
              <a:t>Çe</a:t>
            </a:r>
            <a:r>
              <a:rPr lang="en-US" altLang="zh-CN" sz="1800" b="1" spc="-9" dirty="0">
                <a:solidFill>
                  <a:srgbClr val="475A8D"/>
                </a:solidFill>
                <a:latin typeface="Arial"/>
                <a:ea typeface="Arial"/>
                <a:cs typeface="Arial"/>
              </a:rPr>
              <a:t>ş</a:t>
            </a:r>
            <a:r>
              <a:rPr lang="en-US" altLang="zh-CN" sz="1800" b="1" spc="0" dirty="0">
                <a:solidFill>
                  <a:srgbClr val="475A8D"/>
                </a:solidFill>
                <a:latin typeface="Arial"/>
                <a:ea typeface="Arial"/>
                <a:cs typeface="Arial"/>
              </a:rPr>
              <a:t>itleri</a:t>
            </a:r>
            <a:r>
              <a:rPr lang="en-US" altLang="zh-CN" sz="1800" b="1" spc="6"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dirty="0">
              <a:latin typeface="Arial"/>
              <a:ea typeface="Arial"/>
              <a:cs typeface="Arial"/>
            </a:endParaRPr>
          </a:p>
          <a:p>
            <a:pPr marR="927" algn="l" rtl="0">
              <a:lnSpc>
                <a:spcPts val="2165"/>
              </a:lnSpc>
              <a:spcBef>
                <a:spcPts val="2146"/>
              </a:spcBef>
            </a:pPr>
            <a:r>
              <a:rPr lang="en-US" altLang="zh-CN" sz="1800" b="1" dirty="0">
                <a:solidFill>
                  <a:srgbClr val="FF0000"/>
                </a:solidFill>
                <a:latin typeface="Arial"/>
                <a:ea typeface="Arial"/>
                <a:cs typeface="Arial"/>
              </a:rPr>
              <a:t>Saçlı deride yaralanmalar</a:t>
            </a:r>
            <a:r>
              <a:rPr lang="en-US" altLang="zh-CN" sz="1800" dirty="0">
                <a:solidFill>
                  <a:srgbClr val="FF0000"/>
                </a:solidFill>
                <a:latin typeface="Arial"/>
                <a:ea typeface="Arial"/>
                <a:cs typeface="Arial"/>
              </a:rPr>
              <a:t>: </a:t>
            </a:r>
            <a:r>
              <a:rPr lang="en-US" altLang="zh-CN" sz="1800" dirty="0">
                <a:solidFill>
                  <a:srgbClr val="000000"/>
                </a:solidFill>
                <a:latin typeface="Arial"/>
                <a:ea typeface="Arial"/>
                <a:cs typeface="Arial"/>
              </a:rPr>
              <a:t>Saç derisi kafatası yüzeyi üzerinde kolaylıkla yer</a:t>
            </a:r>
            <a:endParaRPr lang="en-US" altLang="zh-CN" sz="1800" dirty="0">
              <a:latin typeface="Arial"/>
              <a:ea typeface="Arial"/>
              <a:cs typeface="Arial"/>
            </a:endParaRPr>
          </a:p>
          <a:p>
            <a:pPr algn="just" rtl="0">
              <a:lnSpc>
                <a:spcPts val="2129"/>
              </a:lnSpc>
              <a:spcBef>
                <a:spcPts val="92"/>
              </a:spcBef>
            </a:pPr>
            <a:r>
              <a:rPr lang="en-US" altLang="zh-CN" sz="1800" dirty="0">
                <a:solidFill>
                  <a:srgbClr val="000000"/>
                </a:solidFill>
                <a:latin typeface="Arial"/>
                <a:ea typeface="Arial"/>
                <a:cs typeface="Arial"/>
              </a:rPr>
              <a:t>değiştirebilir ve herhangi bir darbe sonucu kolayca ayrılabilir. Bu durumda çok fazla miktarda kanama olur, bu nedenle öncelikle kanamanın durdurulması gereklidir.</a:t>
            </a:r>
            <a:endParaRPr lang="en-US" altLang="zh-CN" sz="1800" dirty="0">
              <a:latin typeface="Arial"/>
              <a:ea typeface="Arial"/>
              <a:cs typeface="Arial"/>
            </a:endParaRPr>
          </a:p>
          <a:p>
            <a:pPr algn="l" rtl="0">
              <a:lnSpc>
                <a:spcPts val="2056"/>
              </a:lnSpc>
              <a:spcBef>
                <a:spcPts val="2268"/>
              </a:spcBef>
            </a:pPr>
            <a:r>
              <a:rPr lang="en-US" altLang="zh-CN" sz="1800" b="1" dirty="0">
                <a:solidFill>
                  <a:srgbClr val="7030A0"/>
                </a:solidFill>
                <a:latin typeface="Arial"/>
                <a:ea typeface="Arial"/>
                <a:cs typeface="Arial"/>
              </a:rPr>
              <a:t>Kafatası, beyin yaralanmaları:</a:t>
            </a:r>
            <a:endParaRPr lang="en-US" altLang="zh-CN" sz="1800" dirty="0">
              <a:latin typeface="Arial"/>
              <a:ea typeface="Arial"/>
              <a:cs typeface="Arial"/>
            </a:endParaRPr>
          </a:p>
          <a:p>
            <a:pPr marR="564" algn="just" rtl="0">
              <a:lnSpc>
                <a:spcPts val="2189"/>
              </a:lnSpc>
            </a:pPr>
            <a:r>
              <a:rPr lang="en-US" altLang="zh-CN" sz="1800" b="1" dirty="0">
                <a:solidFill>
                  <a:srgbClr val="00B050"/>
                </a:solidFill>
                <a:latin typeface="Arial"/>
                <a:ea typeface="Arial"/>
                <a:cs typeface="Arial"/>
              </a:rPr>
              <a:t>Kafatası kırıkları: </a:t>
            </a:r>
            <a:r>
              <a:rPr lang="en-US" altLang="zh-CN" sz="1800" dirty="0">
                <a:solidFill>
                  <a:srgbClr val="000000"/>
                </a:solidFill>
                <a:latin typeface="Arial"/>
                <a:ea typeface="Arial"/>
                <a:cs typeface="Arial"/>
              </a:rPr>
              <a:t>Kafatası kırıklarında beyin zedelenmesi, kemiğin kırılmasından daha önemlidir. Bu nedenle beyin hasarı bulguları değerlendirilmelidir.</a:t>
            </a:r>
            <a:endParaRPr lang="en-US" altLang="zh-CN" sz="1800" dirty="0">
              <a:latin typeface="Arial"/>
              <a:ea typeface="Arial"/>
              <a:cs typeface="Arial"/>
            </a:endParaRPr>
          </a:p>
          <a:p>
            <a:pPr marR="1209" algn="l" rtl="0">
              <a:lnSpc>
                <a:spcPts val="2167"/>
              </a:lnSpc>
              <a:spcBef>
                <a:spcPts val="2146"/>
              </a:spcBef>
            </a:pPr>
            <a:r>
              <a:rPr lang="en-US" altLang="zh-CN" sz="1800" b="1" dirty="0">
                <a:solidFill>
                  <a:srgbClr val="002060"/>
                </a:solidFill>
                <a:latin typeface="Arial"/>
                <a:ea typeface="Arial"/>
                <a:cs typeface="Arial"/>
              </a:rPr>
              <a:t>Yüz yaralanmaları: </a:t>
            </a:r>
            <a:r>
              <a:rPr lang="en-US" altLang="zh-CN" sz="1800" dirty="0">
                <a:solidFill>
                  <a:srgbClr val="000000"/>
                </a:solidFill>
                <a:latin typeface="Arial"/>
                <a:ea typeface="Arial"/>
                <a:cs typeface="Arial"/>
              </a:rPr>
              <a:t>Ağız ve burun yaralanmalarında solunum ciddi şekilde</a:t>
            </a:r>
            <a:endParaRPr lang="en-US" altLang="zh-CN" sz="1800" dirty="0">
              <a:latin typeface="Arial"/>
              <a:ea typeface="Arial"/>
              <a:cs typeface="Arial"/>
            </a:endParaRPr>
          </a:p>
          <a:p>
            <a:pPr marR="570" algn="l" rtl="0">
              <a:lnSpc>
                <a:spcPts val="2160"/>
              </a:lnSpc>
            </a:pPr>
            <a:r>
              <a:rPr lang="en-US" altLang="zh-CN" sz="1800" dirty="0">
                <a:solidFill>
                  <a:srgbClr val="000000"/>
                </a:solidFill>
                <a:latin typeface="Arial"/>
                <a:ea typeface="Arial"/>
                <a:cs typeface="Arial"/>
              </a:rPr>
              <a:t>etkilenebilir ve duyu organları zarar görebilir. Bir yüz yaralanması sonucunda burun, çene kemiği kemiklerinde yaralanma görülebilir</a:t>
            </a:r>
            <a:r>
              <a:rPr lang="en-US" altLang="zh-CN" sz="1800" spc="-11" dirty="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107"/>
          <p:cNvPicPr>
            <a:picLocks noChangeAspect="1"/>
          </p:cNvPicPr>
          <p:nvPr/>
        </p:nvPicPr>
        <p:blipFill>
          <a:blip r:embed="rId2"/>
          <a:stretch>
            <a:fillRect/>
          </a:stretch>
        </p:blipFill>
        <p:spPr>
          <a:xfrm>
            <a:off x="774073" y="348997"/>
            <a:ext cx="9144001" cy="6858000"/>
          </a:xfrm>
          <a:prstGeom prst="rect">
            <a:avLst/>
          </a:prstGeom>
          <a:noFill/>
        </p:spPr>
      </p:pic>
      <p:sp>
        <p:nvSpPr>
          <p:cNvPr id="108" name="Path10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09" name="Path10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0" name="Path11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1" name="Text Box111"/>
          <p:cNvSpPr txBox="1"/>
          <p:nvPr/>
        </p:nvSpPr>
        <p:spPr>
          <a:xfrm>
            <a:off x="2485532" y="1819201"/>
            <a:ext cx="6765652" cy="3059812"/>
          </a:xfrm>
          <a:prstGeom prst="rect">
            <a:avLst/>
          </a:prstGeom>
          <a:noFill/>
        </p:spPr>
        <p:txBody>
          <a:bodyPr wrap="square" lIns="0" tIns="0" rIns="0" rtlCol="0">
            <a:spAutoFit/>
          </a:bodyPr>
          <a:lstStyle/>
          <a:p>
            <a:pPr algn="just" rtl="0">
              <a:lnSpc>
                <a:spcPts val="2124"/>
              </a:lnSpc>
            </a:pPr>
            <a:r>
              <a:rPr lang="en-US" altLang="zh-CN" sz="1800" b="1" dirty="0">
                <a:solidFill>
                  <a:srgbClr val="475A8D"/>
                </a:solidFill>
                <a:latin typeface="Arial"/>
                <a:ea typeface="Arial"/>
                <a:cs typeface="Arial"/>
              </a:rPr>
              <a:t>Omurga (bel kemiği) yaralanmaları</a:t>
            </a:r>
            <a:r>
              <a:rPr lang="en-US" altLang="zh-CN" sz="1800" dirty="0">
                <a:solidFill>
                  <a:srgbClr val="000000"/>
                </a:solidFill>
                <a:latin typeface="Arial"/>
                <a:ea typeface="Arial"/>
                <a:cs typeface="Arial"/>
              </a:rPr>
              <a:t>: En çok zarar gören bölge bel ve boyun bölgesidir ve çok ağrıl ıdır. Kazalarda en çok boyun etkilenir.</a:t>
            </a:r>
            <a:endParaRPr lang="en-US" altLang="zh-CN" sz="1800" dirty="0">
              <a:latin typeface="Arial"/>
              <a:ea typeface="Arial"/>
              <a:cs typeface="Arial"/>
            </a:endParaRPr>
          </a:p>
          <a:p>
            <a:pPr algn="l" rtl="0">
              <a:lnSpc>
                <a:spcPts val="2056"/>
              </a:lnSpc>
              <a:spcBef>
                <a:spcPts val="2268"/>
              </a:spcBef>
            </a:pPr>
            <a:r>
              <a:rPr lang="en-US" altLang="zh-CN" sz="1800" b="1" dirty="0">
                <a:solidFill>
                  <a:srgbClr val="000000"/>
                </a:solidFill>
                <a:latin typeface="Arial"/>
                <a:ea typeface="Arial"/>
                <a:cs typeface="Arial"/>
              </a:rPr>
              <a:t>Kafatası ve Omurga Yaralanmalarının Nedenleri Nelerdir?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Yüksek bir yerden düşme,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Baş ve gövde yaralanması,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Otomobil ya da motosiklet kazaları,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Spor ve iş kazaları,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Yıkıntı altında </a:t>
            </a:r>
            <a:r>
              <a:rPr lang="en-US" altLang="zh-CN" sz="1800" dirty="0" err="1">
                <a:solidFill>
                  <a:srgbClr val="000000"/>
                </a:solidFill>
                <a:latin typeface="Arial"/>
                <a:ea typeface="Arial"/>
                <a:cs typeface="Arial"/>
              </a:rPr>
              <a:t>kalma</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112"/>
          <p:cNvPicPr>
            <a:picLocks noChangeAspect="1"/>
          </p:cNvPicPr>
          <p:nvPr/>
        </p:nvPicPr>
        <p:blipFill>
          <a:blip r:embed="rId2"/>
          <a:stretch>
            <a:fillRect/>
          </a:stretch>
        </p:blipFill>
        <p:spPr>
          <a:xfrm>
            <a:off x="774073" y="348997"/>
            <a:ext cx="9144001" cy="6858000"/>
          </a:xfrm>
          <a:prstGeom prst="rect">
            <a:avLst/>
          </a:prstGeom>
          <a:noFill/>
        </p:spPr>
      </p:pic>
      <p:sp>
        <p:nvSpPr>
          <p:cNvPr id="113" name="Path11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4" name="Path11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5" name="Path11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6" name="Text Box116"/>
          <p:cNvSpPr txBox="1"/>
          <p:nvPr/>
        </p:nvSpPr>
        <p:spPr>
          <a:xfrm>
            <a:off x="1907935" y="883463"/>
            <a:ext cx="7626027" cy="5227072"/>
          </a:xfrm>
          <a:prstGeom prst="rect">
            <a:avLst/>
          </a:prstGeom>
          <a:noFill/>
        </p:spPr>
        <p:txBody>
          <a:bodyPr wrap="square" lIns="0" tIns="0" rIns="0" rtlCol="0">
            <a:spAutoFit/>
          </a:bodyPr>
          <a:lstStyle/>
          <a:p>
            <a:pPr algn="l" rtl="0">
              <a:lnSpc>
                <a:spcPts val="2056"/>
              </a:lnSpc>
            </a:pPr>
            <a:r>
              <a:rPr lang="en-US" altLang="zh-CN" sz="1800" b="1" dirty="0">
                <a:solidFill>
                  <a:srgbClr val="475A8D"/>
                </a:solidFill>
                <a:latin typeface="Arial"/>
                <a:ea typeface="Arial"/>
                <a:cs typeface="Arial"/>
              </a:rPr>
              <a:t>Kafatası ve Omurga Yaralanmalarında Belirtiler Nelerdir?</a:t>
            </a:r>
            <a:endParaRPr lang="en-US" altLang="zh-CN" sz="1800" dirty="0">
              <a:latin typeface="Arial"/>
              <a:ea typeface="Arial"/>
              <a:cs typeface="Arial"/>
            </a:endParaRPr>
          </a:p>
          <a:p>
            <a:pPr marR="511944" algn="l" rtl="0">
              <a:lnSpc>
                <a:spcPts val="2160"/>
              </a:lnSpc>
              <a:spcBef>
                <a:spcPts val="2248"/>
              </a:spcBef>
            </a:pPr>
            <a:r>
              <a:rPr lang="en-US" altLang="zh-CN" sz="1800" dirty="0">
                <a:solidFill>
                  <a:srgbClr val="000000"/>
                </a:solidFill>
                <a:latin typeface="Arial"/>
                <a:ea typeface="Arial"/>
                <a:cs typeface="Arial"/>
              </a:rPr>
              <a:t> Bilinç düzeyinde değişmeler, hafıza değişiklikleri ya da hafıza kaybı,  Başta, boyunda ve sırtta ağrı,</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Elde ve parmaklarda karıncalanma ya da his kaybı,</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Vücudun herhangi bir yerinde tam ya da kısmi hareket kaybı,</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Baş ya da bel kemiğinde şekil bozukluğu,</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Burun ve kulaktan beyin omurilik sıvısı ve kan gelmesi,</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Baş, boyun ve sırtta dış kanama,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Sarsıntı,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Denge kaybı,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Kulak ve göz çevresinde morluk,</a:t>
            </a:r>
            <a:endParaRPr lang="en-US" altLang="zh-CN" sz="1800" dirty="0">
              <a:latin typeface="Arial"/>
              <a:ea typeface="Arial"/>
              <a:cs typeface="Arial"/>
            </a:endParaRPr>
          </a:p>
          <a:p>
            <a:pPr algn="l" rtl="0">
              <a:lnSpc>
                <a:spcPts val="2056"/>
              </a:lnSpc>
              <a:spcBef>
                <a:spcPts val="2176"/>
              </a:spcBef>
            </a:pPr>
            <a:r>
              <a:rPr lang="en-US" altLang="zh-CN" sz="1800" b="1" dirty="0">
                <a:solidFill>
                  <a:srgbClr val="336500"/>
                </a:solidFill>
                <a:latin typeface="Arial"/>
                <a:ea typeface="Arial"/>
                <a:cs typeface="Arial"/>
              </a:rPr>
              <a:t>Ancak, hastada hiçbir belirti yoksa bile;</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Yüz ve köprücük kemiği yaralanmaları,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Tüm düşme vakaları,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Trafik kazaları,</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Bilinci kapalı tüm hasta / yaralılar kafa ve omurga yaralanması olarak var </a:t>
            </a:r>
            <a:r>
              <a:rPr lang="en-US" altLang="zh-CN" sz="1800" dirty="0" err="1">
                <a:solidFill>
                  <a:srgbClr val="000000"/>
                </a:solidFill>
                <a:latin typeface="Arial"/>
                <a:ea typeface="Arial"/>
                <a:cs typeface="Arial"/>
              </a:rPr>
              <a:t>sayılmalıdır</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117"/>
          <p:cNvPicPr>
            <a:picLocks noChangeAspect="1"/>
          </p:cNvPicPr>
          <p:nvPr/>
        </p:nvPicPr>
        <p:blipFill>
          <a:blip r:embed="rId2"/>
          <a:stretch>
            <a:fillRect/>
          </a:stretch>
        </p:blipFill>
        <p:spPr>
          <a:xfrm>
            <a:off x="774073" y="348997"/>
            <a:ext cx="9144001" cy="6858000"/>
          </a:xfrm>
          <a:prstGeom prst="rect">
            <a:avLst/>
          </a:prstGeom>
          <a:noFill/>
        </p:spPr>
      </p:pic>
      <p:sp>
        <p:nvSpPr>
          <p:cNvPr id="118" name="Path11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19" name="Path11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20" name="Path12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21" name="Text Box121"/>
          <p:cNvSpPr txBox="1"/>
          <p:nvPr/>
        </p:nvSpPr>
        <p:spPr>
          <a:xfrm>
            <a:off x="2124344" y="1314756"/>
            <a:ext cx="7454500" cy="4112747"/>
          </a:xfrm>
          <a:prstGeom prst="rect">
            <a:avLst/>
          </a:prstGeom>
          <a:noFill/>
        </p:spPr>
        <p:txBody>
          <a:bodyPr wrap="square" lIns="0" tIns="0" rIns="0" rtlCol="0">
            <a:spAutoFit/>
          </a:bodyPr>
          <a:lstStyle/>
          <a:p>
            <a:pPr marR="445654" algn="l" rtl="0">
              <a:lnSpc>
                <a:spcPts val="3232"/>
              </a:lnSpc>
            </a:pPr>
            <a:r>
              <a:rPr lang="en-US" altLang="zh-CN" sz="1800" b="1" dirty="0">
                <a:solidFill>
                  <a:srgbClr val="475A8D"/>
                </a:solidFill>
                <a:latin typeface="Arial"/>
                <a:ea typeface="Arial"/>
                <a:cs typeface="Arial"/>
              </a:rPr>
              <a:t>Kafatası ve Omurga Yaralanmalarında İlkyardım Nasıl Olmalıdır? </a:t>
            </a:r>
            <a:r>
              <a:rPr lang="en-US" altLang="zh-CN" sz="1800" dirty="0">
                <a:solidFill>
                  <a:srgbClr val="000000"/>
                </a:solidFill>
                <a:latin typeface="Arial"/>
                <a:ea typeface="Arial"/>
                <a:cs typeface="Arial"/>
              </a:rPr>
              <a:t> Bilinç kontrolü yapılır,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Yaşam bulguları değerlendirilir,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Hemen tıbbi yardım istenir (112),</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Bilinci açıksa hareket etmemesi sağlanır,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Her hangi bir tehlike söz konusu ise düz pozisyonda sürüklenir,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Baş-boyun-gövde ekseni bozulmamalıdır,</a:t>
            </a:r>
            <a:endParaRPr lang="en-US" altLang="zh-CN" sz="1800" dirty="0">
              <a:latin typeface="Arial"/>
              <a:ea typeface="Arial"/>
              <a:cs typeface="Arial"/>
            </a:endParaRPr>
          </a:p>
          <a:p>
            <a:pPr marR="589286" algn="l" rtl="0">
              <a:lnSpc>
                <a:spcPts val="2114"/>
              </a:lnSpc>
            </a:pPr>
            <a:r>
              <a:rPr lang="en-US" altLang="zh-CN" sz="1800" dirty="0">
                <a:solidFill>
                  <a:srgbClr val="000000"/>
                </a:solidFill>
                <a:latin typeface="Arial"/>
                <a:ea typeface="Arial"/>
                <a:cs typeface="Arial"/>
              </a:rPr>
              <a:t> Yardım geldiğinde sedyeye baş-boyun-gövde ekseni bozulmadan alınmalıdır,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Taşınma ve sevk sırasında sarsıntıya maruz kalmaması gerekir,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Tüm yapılanlar ve hasta/yaralı hakkındaki bilgiler kaydedilmeli ve gelen ekibe</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bildirilmelidir,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Asla yalnız bırakılmamalıdır</a:t>
            </a:r>
            <a:endParaRPr lang="en-US" altLang="zh-CN" sz="1800" dirty="0">
              <a:latin typeface="Arial"/>
              <a:ea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122"/>
          <p:cNvPicPr>
            <a:picLocks noChangeAspect="1"/>
          </p:cNvPicPr>
          <p:nvPr/>
        </p:nvPicPr>
        <p:blipFill>
          <a:blip r:embed="rId2"/>
          <a:stretch>
            <a:fillRect/>
          </a:stretch>
        </p:blipFill>
        <p:spPr>
          <a:xfrm>
            <a:off x="774073" y="348997"/>
            <a:ext cx="9144001" cy="6858000"/>
          </a:xfrm>
          <a:prstGeom prst="rect">
            <a:avLst/>
          </a:prstGeom>
          <a:noFill/>
        </p:spPr>
      </p:pic>
      <p:sp>
        <p:nvSpPr>
          <p:cNvPr id="123" name="Path12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24" name="Path12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25" name="Path12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26" name="Image126"/>
          <p:cNvPicPr>
            <a:picLocks noChangeAspect="1"/>
          </p:cNvPicPr>
          <p:nvPr/>
        </p:nvPicPr>
        <p:blipFill>
          <a:blip r:embed="rId3"/>
          <a:stretch>
            <a:fillRect/>
          </a:stretch>
        </p:blipFill>
        <p:spPr>
          <a:xfrm>
            <a:off x="1305949" y="547116"/>
            <a:ext cx="8292085" cy="783336"/>
          </a:xfrm>
          <a:prstGeom prst="rect">
            <a:avLst/>
          </a:prstGeom>
          <a:noFill/>
        </p:spPr>
      </p:pic>
      <p:pic>
        <p:nvPicPr>
          <p:cNvPr id="127" name="Image127"/>
          <p:cNvPicPr>
            <a:picLocks noChangeAspect="1"/>
          </p:cNvPicPr>
          <p:nvPr/>
        </p:nvPicPr>
        <p:blipFill>
          <a:blip r:embed="rId4"/>
          <a:stretch>
            <a:fillRect/>
          </a:stretch>
        </p:blipFill>
        <p:spPr>
          <a:xfrm>
            <a:off x="2322457" y="4498848"/>
            <a:ext cx="2663953" cy="2452116"/>
          </a:xfrm>
          <a:prstGeom prst="rect">
            <a:avLst/>
          </a:prstGeom>
          <a:noFill/>
        </p:spPr>
      </p:pic>
      <p:pic>
        <p:nvPicPr>
          <p:cNvPr id="128" name="Image128"/>
          <p:cNvPicPr>
            <a:picLocks noChangeAspect="1"/>
          </p:cNvPicPr>
          <p:nvPr/>
        </p:nvPicPr>
        <p:blipFill>
          <a:blip r:embed="rId5"/>
          <a:stretch>
            <a:fillRect/>
          </a:stretch>
        </p:blipFill>
        <p:spPr>
          <a:xfrm>
            <a:off x="6499738" y="4334256"/>
            <a:ext cx="3022092" cy="2447544"/>
          </a:xfrm>
          <a:prstGeom prst="rect">
            <a:avLst/>
          </a:prstGeom>
          <a:noFill/>
        </p:spPr>
      </p:pic>
      <p:sp>
        <p:nvSpPr>
          <p:cNvPr id="129" name="Text Box129"/>
          <p:cNvSpPr txBox="1"/>
          <p:nvPr/>
        </p:nvSpPr>
        <p:spPr>
          <a:xfrm>
            <a:off x="2087768" y="696773"/>
            <a:ext cx="7152748" cy="3649717"/>
          </a:xfrm>
          <a:prstGeom prst="rect">
            <a:avLst/>
          </a:prstGeom>
          <a:noFill/>
        </p:spPr>
        <p:txBody>
          <a:bodyPr wrap="square" lIns="0" tIns="0" rIns="0" rtlCol="0">
            <a:spAutoFit/>
          </a:bodyPr>
          <a:lstStyle/>
          <a:p>
            <a:pPr marL="111252" marR="381120" indent="-111252" algn="l" rtl="0">
              <a:lnSpc>
                <a:spcPts val="4289"/>
              </a:lnSpc>
            </a:pPr>
            <a:r>
              <a:rPr lang="en-US" altLang="zh-CN" sz="2400" spc="0" dirty="0">
                <a:solidFill>
                  <a:srgbClr val="0070C0"/>
                </a:solidFill>
                <a:latin typeface="Arial"/>
                <a:ea typeface="Arial"/>
                <a:cs typeface="Arial"/>
              </a:rPr>
              <a:t>KIRIK,</a:t>
            </a:r>
            <a:r>
              <a:rPr lang="en-US" altLang="zh-CN" sz="2400" spc="-19" dirty="0">
                <a:solidFill>
                  <a:srgbClr val="0070C0"/>
                </a:solidFill>
                <a:latin typeface="Arial"/>
                <a:ea typeface="Arial"/>
                <a:cs typeface="Arial"/>
              </a:rPr>
              <a:t> </a:t>
            </a:r>
            <a:r>
              <a:rPr lang="en-US" altLang="zh-CN" sz="2400" spc="0" dirty="0">
                <a:solidFill>
                  <a:srgbClr val="0070C0"/>
                </a:solidFill>
                <a:latin typeface="Arial"/>
                <a:ea typeface="Arial"/>
                <a:cs typeface="Arial"/>
              </a:rPr>
              <a:t>ÇIKIK</a:t>
            </a:r>
            <a:r>
              <a:rPr lang="en-US" altLang="zh-CN" sz="2400" spc="-946" dirty="0">
                <a:solidFill>
                  <a:srgbClr val="0070C0"/>
                </a:solidFill>
                <a:latin typeface="Arial"/>
                <a:ea typeface="Arial"/>
                <a:cs typeface="Arial"/>
              </a:rPr>
              <a:t> </a:t>
            </a:r>
            <a:r>
              <a:rPr lang="en-US" altLang="zh-CN" sz="2400" spc="0" dirty="0">
                <a:solidFill>
                  <a:srgbClr val="0070C0"/>
                </a:solidFill>
                <a:latin typeface="Arial"/>
                <a:ea typeface="Arial"/>
                <a:cs typeface="Arial"/>
              </a:rPr>
              <a:t>VE</a:t>
            </a:r>
            <a:r>
              <a:rPr lang="en-US" altLang="zh-CN" sz="2400" spc="-938" dirty="0">
                <a:solidFill>
                  <a:srgbClr val="0070C0"/>
                </a:solidFill>
                <a:latin typeface="Arial"/>
                <a:ea typeface="Arial"/>
                <a:cs typeface="Arial"/>
              </a:rPr>
              <a:t> </a:t>
            </a:r>
            <a:r>
              <a:rPr lang="en-US" altLang="zh-CN" sz="2400" spc="-2" dirty="0">
                <a:solidFill>
                  <a:srgbClr val="0070C0"/>
                </a:solidFill>
                <a:latin typeface="Arial"/>
                <a:ea typeface="Arial"/>
                <a:cs typeface="Arial"/>
              </a:rPr>
              <a:t>BURKULMALARDA</a:t>
            </a:r>
            <a:r>
              <a:rPr lang="en-US" altLang="zh-CN" sz="2400" spc="-1011" dirty="0">
                <a:solidFill>
                  <a:srgbClr val="0070C0"/>
                </a:solidFill>
                <a:latin typeface="Arial"/>
                <a:ea typeface="Arial"/>
                <a:cs typeface="Arial"/>
              </a:rPr>
              <a:t> </a:t>
            </a:r>
            <a:r>
              <a:rPr lang="en-US" altLang="zh-CN" sz="2400" spc="0" dirty="0">
                <a:solidFill>
                  <a:srgbClr val="0070C0"/>
                </a:solidFill>
                <a:latin typeface="Arial"/>
                <a:ea typeface="Arial"/>
                <a:cs typeface="Arial"/>
              </a:rPr>
              <a:t>İ</a:t>
            </a:r>
            <a:r>
              <a:rPr lang="en-US" altLang="zh-CN" sz="2400" spc="-25" dirty="0">
                <a:solidFill>
                  <a:srgbClr val="0070C0"/>
                </a:solidFill>
                <a:latin typeface="Arial"/>
                <a:ea typeface="Arial"/>
                <a:cs typeface="Arial"/>
              </a:rPr>
              <a:t>LKYARDIM</a:t>
            </a:r>
            <a:r>
              <a:rPr lang="en-US" altLang="zh-CN" sz="2400" dirty="0">
                <a:solidFill>
                  <a:srgbClr val="0070C0"/>
                </a:solidFill>
                <a:latin typeface="Arial"/>
                <a:ea typeface="Arial"/>
                <a:cs typeface="Arial"/>
              </a:rPr>
              <a:t> </a:t>
            </a:r>
            <a:r>
              <a:rPr lang="en-US" altLang="zh-CN" sz="1800" b="1" dirty="0">
                <a:solidFill>
                  <a:srgbClr val="475A8D"/>
                </a:solidFill>
                <a:latin typeface="Arial"/>
                <a:ea typeface="Arial"/>
                <a:cs typeface="Arial"/>
              </a:rPr>
              <a:t>Kırık Nedir?</a:t>
            </a:r>
            <a:endParaRPr lang="en-US" altLang="zh-CN" sz="1800" dirty="0">
              <a:latin typeface="Arial"/>
              <a:ea typeface="Arial"/>
              <a:cs typeface="Arial"/>
            </a:endParaRPr>
          </a:p>
          <a:p>
            <a:pPr marL="111252" indent="914401" algn="l" rtl="0">
              <a:lnSpc>
                <a:spcPts val="2160"/>
              </a:lnSpc>
              <a:spcBef>
                <a:spcPts val="88"/>
              </a:spcBef>
            </a:pPr>
            <a:r>
              <a:rPr lang="en-US" altLang="zh-CN" sz="1800" dirty="0">
                <a:solidFill>
                  <a:srgbClr val="000000"/>
                </a:solidFill>
                <a:latin typeface="Arial"/>
                <a:ea typeface="Arial"/>
                <a:cs typeface="Arial"/>
              </a:rPr>
              <a:t>Kırık, kemik bütünlüğünün bozulmasıdır. Kırıklar darbe sonucu ya da kendiliğinden</a:t>
            </a:r>
            <a:endParaRPr lang="en-US" altLang="zh-CN" sz="1800" dirty="0">
              <a:latin typeface="Arial"/>
              <a:ea typeface="Arial"/>
              <a:cs typeface="Arial"/>
            </a:endParaRPr>
          </a:p>
          <a:p>
            <a:pPr marL="111252" marR="190468" algn="l" rtl="0">
              <a:lnSpc>
                <a:spcPts val="3196"/>
              </a:lnSpc>
            </a:pPr>
            <a:r>
              <a:rPr lang="en-US" altLang="zh-CN" sz="1800" dirty="0">
                <a:solidFill>
                  <a:srgbClr val="000000"/>
                </a:solidFill>
                <a:latin typeface="Arial"/>
                <a:ea typeface="Arial"/>
                <a:cs typeface="Arial"/>
              </a:rPr>
              <a:t>oluşabilir. Yaşlılık ile birlikte kendiliğinden kırık oluşma riski de artar. </a:t>
            </a:r>
            <a:r>
              <a:rPr lang="en-US" altLang="zh-CN" sz="1800" b="1" dirty="0">
                <a:solidFill>
                  <a:srgbClr val="FF0000"/>
                </a:solidFill>
                <a:latin typeface="Arial"/>
                <a:ea typeface="Arial"/>
                <a:cs typeface="Arial"/>
              </a:rPr>
              <a:t>Kaç Çeşit Kırık Vardır?</a:t>
            </a:r>
            <a:endParaRPr lang="en-US" altLang="zh-CN" sz="1800" dirty="0">
              <a:latin typeface="Arial"/>
              <a:ea typeface="Arial"/>
              <a:cs typeface="Arial"/>
            </a:endParaRPr>
          </a:p>
          <a:p>
            <a:pPr marL="111252" marR="65" algn="l" rtl="0">
              <a:lnSpc>
                <a:spcPts val="2129"/>
              </a:lnSpc>
              <a:spcBef>
                <a:spcPts val="88"/>
              </a:spcBef>
            </a:pPr>
            <a:r>
              <a:rPr lang="en-US" altLang="zh-CN" sz="1800" b="1" dirty="0">
                <a:solidFill>
                  <a:srgbClr val="000000"/>
                </a:solidFill>
                <a:latin typeface="Arial"/>
                <a:ea typeface="Arial"/>
                <a:cs typeface="Arial"/>
              </a:rPr>
              <a:t>Kapalı kırık</a:t>
            </a:r>
            <a:r>
              <a:rPr lang="en-US" altLang="zh-CN" sz="1800" dirty="0">
                <a:solidFill>
                  <a:srgbClr val="000000"/>
                </a:solidFill>
                <a:latin typeface="Arial"/>
                <a:ea typeface="Arial"/>
                <a:cs typeface="Arial"/>
              </a:rPr>
              <a:t>: Kemik bütünlüğü bozulmuştur. Ancak deri sağlamdır. </a:t>
            </a:r>
            <a:r>
              <a:rPr lang="en-US" altLang="zh-CN" sz="1800" b="1" dirty="0">
                <a:solidFill>
                  <a:srgbClr val="000000"/>
                </a:solidFill>
                <a:latin typeface="Arial"/>
                <a:ea typeface="Arial"/>
                <a:cs typeface="Arial"/>
              </a:rPr>
              <a:t>Açık kırık: </a:t>
            </a:r>
            <a:r>
              <a:rPr lang="en-US" altLang="zh-CN" sz="1800" dirty="0">
                <a:solidFill>
                  <a:srgbClr val="000000"/>
                </a:solidFill>
                <a:latin typeface="Arial"/>
                <a:ea typeface="Arial"/>
                <a:cs typeface="Arial"/>
              </a:rPr>
              <a:t>Deri bütünlüğü bozulmuştur. Kırık uçları dışarı çıkabilir. Beraberinde</a:t>
            </a:r>
            <a:endParaRPr lang="en-US" altLang="zh-CN" sz="1800" dirty="0">
              <a:latin typeface="Arial"/>
              <a:ea typeface="Arial"/>
              <a:cs typeface="Arial"/>
            </a:endParaRPr>
          </a:p>
          <a:p>
            <a:pPr marL="111253" algn="l" rtl="0">
              <a:lnSpc>
                <a:spcPts val="2129"/>
              </a:lnSpc>
              <a:spcBef>
                <a:spcPts val="122"/>
              </a:spcBef>
            </a:pPr>
            <a:r>
              <a:rPr lang="en-US" altLang="zh-CN" sz="1800" dirty="0">
                <a:solidFill>
                  <a:srgbClr val="000000"/>
                </a:solidFill>
                <a:latin typeface="Arial"/>
                <a:ea typeface="Arial"/>
                <a:cs typeface="Arial"/>
              </a:rPr>
              <a:t>kanama ve enfeksiyon tehlikesi taşırlar.</a:t>
            </a:r>
            <a:endParaRPr lang="en-US" altLang="zh-CN" sz="1800" dirty="0">
              <a:latin typeface="Arial"/>
              <a:ea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131"/>
          <p:cNvPicPr>
            <a:picLocks noChangeAspect="1"/>
          </p:cNvPicPr>
          <p:nvPr/>
        </p:nvPicPr>
        <p:blipFill>
          <a:blip r:embed="rId2"/>
          <a:stretch>
            <a:fillRect/>
          </a:stretch>
        </p:blipFill>
        <p:spPr>
          <a:xfrm>
            <a:off x="774073" y="348997"/>
            <a:ext cx="9144001" cy="6858000"/>
          </a:xfrm>
          <a:prstGeom prst="rect">
            <a:avLst/>
          </a:prstGeom>
          <a:noFill/>
        </p:spPr>
      </p:pic>
      <p:sp>
        <p:nvSpPr>
          <p:cNvPr id="132" name="Path13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33" name="Path13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34" name="Path13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35" name="Image135"/>
          <p:cNvPicPr>
            <a:picLocks noChangeAspect="1"/>
          </p:cNvPicPr>
          <p:nvPr/>
        </p:nvPicPr>
        <p:blipFill>
          <a:blip r:embed="rId3"/>
          <a:stretch>
            <a:fillRect/>
          </a:stretch>
        </p:blipFill>
        <p:spPr>
          <a:xfrm>
            <a:off x="1529977" y="4454652"/>
            <a:ext cx="2592324" cy="2075688"/>
          </a:xfrm>
          <a:prstGeom prst="rect">
            <a:avLst/>
          </a:prstGeom>
          <a:noFill/>
        </p:spPr>
      </p:pic>
      <p:sp>
        <p:nvSpPr>
          <p:cNvPr id="136" name="Path136"/>
          <p:cNvSpPr/>
          <p:nvPr/>
        </p:nvSpPr>
        <p:spPr>
          <a:xfrm>
            <a:off x="1491874" y="4416552"/>
            <a:ext cx="2668525" cy="2151888"/>
          </a:xfrm>
          <a:custGeom>
            <a:avLst/>
            <a:gdLst/>
            <a:ahLst/>
            <a:cxnLst/>
            <a:rect l="l" t="t" r="r" b="b"/>
            <a:pathLst>
              <a:path w="2668525" h="2151888">
                <a:moveTo>
                  <a:pt x="2668524" y="0"/>
                </a:moveTo>
                <a:lnTo>
                  <a:pt x="2668524" y="2151888"/>
                </a:lnTo>
                <a:lnTo>
                  <a:pt x="0" y="2151888"/>
                </a:lnTo>
                <a:lnTo>
                  <a:pt x="0" y="0"/>
                </a:lnTo>
                <a:lnTo>
                  <a:pt x="2668524" y="0"/>
                </a:lnTo>
                <a:close/>
                <a:moveTo>
                  <a:pt x="38103" y="2132076"/>
                </a:moveTo>
                <a:lnTo>
                  <a:pt x="19815" y="2113788"/>
                </a:lnTo>
                <a:lnTo>
                  <a:pt x="2650236" y="2113788"/>
                </a:lnTo>
                <a:lnTo>
                  <a:pt x="2630424" y="2132076"/>
                </a:lnTo>
                <a:lnTo>
                  <a:pt x="2630424" y="19812"/>
                </a:lnTo>
                <a:lnTo>
                  <a:pt x="2650236" y="38100"/>
                </a:lnTo>
                <a:lnTo>
                  <a:pt x="19815" y="38100"/>
                </a:lnTo>
                <a:lnTo>
                  <a:pt x="38103" y="19812"/>
                </a:lnTo>
              </a:path>
            </a:pathLst>
          </a:custGeom>
          <a:solidFill>
            <a:srgbClr val="000000">
              <a:alpha val="65535"/>
            </a:srgbClr>
          </a:solidFill>
          <a:ln w="0" cap="sq">
            <a:solidFill>
              <a:srgbClr val="00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37" name="Image137"/>
          <p:cNvPicPr>
            <a:picLocks noChangeAspect="1"/>
          </p:cNvPicPr>
          <p:nvPr/>
        </p:nvPicPr>
        <p:blipFill>
          <a:blip r:embed="rId4"/>
          <a:stretch>
            <a:fillRect/>
          </a:stretch>
        </p:blipFill>
        <p:spPr>
          <a:xfrm>
            <a:off x="5371979" y="4133088"/>
            <a:ext cx="3744469" cy="2420112"/>
          </a:xfrm>
          <a:prstGeom prst="rect">
            <a:avLst/>
          </a:prstGeom>
          <a:noFill/>
        </p:spPr>
      </p:pic>
      <p:sp>
        <p:nvSpPr>
          <p:cNvPr id="138" name="Text Box138"/>
          <p:cNvSpPr txBox="1"/>
          <p:nvPr/>
        </p:nvSpPr>
        <p:spPr>
          <a:xfrm>
            <a:off x="2052716" y="883463"/>
            <a:ext cx="7078986" cy="3015466"/>
          </a:xfrm>
          <a:prstGeom prst="rect">
            <a:avLst/>
          </a:prstGeom>
          <a:noFill/>
        </p:spPr>
        <p:txBody>
          <a:bodyPr wrap="square" lIns="0" tIns="0" rIns="0" rtlCol="0">
            <a:spAutoFit/>
          </a:bodyPr>
          <a:lstStyle/>
          <a:p>
            <a:pPr algn="l" rtl="0">
              <a:lnSpc>
                <a:spcPts val="2056"/>
              </a:lnSpc>
            </a:pPr>
            <a:r>
              <a:rPr lang="en-US" altLang="zh-CN" sz="1800" b="1" spc="-7" dirty="0">
                <a:solidFill>
                  <a:srgbClr val="475A8D"/>
                </a:solidFill>
                <a:latin typeface="Arial"/>
                <a:ea typeface="Arial"/>
                <a:cs typeface="Arial"/>
              </a:rPr>
              <a:t>K</a:t>
            </a:r>
            <a:r>
              <a:rPr lang="en-US" altLang="zh-CN" sz="1800" b="1" spc="0" dirty="0">
                <a:solidFill>
                  <a:srgbClr val="475A8D"/>
                </a:solidFill>
                <a:latin typeface="Arial"/>
                <a:ea typeface="Arial"/>
                <a:cs typeface="Arial"/>
              </a:rPr>
              <a:t>ırık</a:t>
            </a:r>
            <a:r>
              <a:rPr lang="en-US" altLang="zh-CN" sz="1800" b="1" spc="-503" dirty="0">
                <a:solidFill>
                  <a:srgbClr val="475A8D"/>
                </a:solidFill>
                <a:latin typeface="Arial"/>
                <a:ea typeface="Arial"/>
                <a:cs typeface="Arial"/>
              </a:rPr>
              <a:t> </a:t>
            </a:r>
            <a:r>
              <a:rPr lang="en-US" altLang="zh-CN" sz="1800" b="1" spc="0" dirty="0">
                <a:solidFill>
                  <a:srgbClr val="475A8D"/>
                </a:solidFill>
                <a:latin typeface="Arial"/>
                <a:ea typeface="Arial"/>
                <a:cs typeface="Arial"/>
              </a:rPr>
              <a:t>belirtileri</a:t>
            </a:r>
            <a:r>
              <a:rPr lang="en-US" altLang="zh-CN" sz="1800" b="1"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a:t>
            </a:r>
            <a:r>
              <a:rPr lang="en-US" altLang="zh-CN" sz="1800" b="1" spc="-201" dirty="0">
                <a:solidFill>
                  <a:srgbClr val="475A8D"/>
                </a:solidFill>
                <a:latin typeface="Arial"/>
                <a:ea typeface="Arial"/>
                <a:cs typeface="Arial"/>
              </a:rPr>
              <a:t> </a:t>
            </a:r>
            <a:r>
              <a:rPr lang="en-US" altLang="zh-CN" sz="1800" b="1" spc="2" dirty="0">
                <a:solidFill>
                  <a:srgbClr val="475A8D"/>
                </a:solidFill>
                <a:latin typeface="Arial"/>
                <a:ea typeface="Arial"/>
                <a:cs typeface="Arial"/>
              </a:rPr>
              <a:t>olabilir?</a:t>
            </a:r>
            <a:endParaRPr lang="en-US" altLang="zh-CN" sz="1800">
              <a:latin typeface="Arial"/>
              <a:ea typeface="Arial"/>
              <a:cs typeface="Arial"/>
            </a:endParaRPr>
          </a:p>
          <a:p>
            <a:pPr algn="l" rtl="0">
              <a:lnSpc>
                <a:spcPts val="2129"/>
              </a:lnSpc>
              <a:spcBef>
                <a:spcPts val="11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Hareket</a:t>
            </a:r>
            <a:r>
              <a:rPr lang="en-US" altLang="zh-CN" sz="1800" spc="16" dirty="0">
                <a:solidFill>
                  <a:srgbClr val="000000"/>
                </a:solidFill>
                <a:latin typeface="Arial"/>
                <a:ea typeface="Arial"/>
                <a:cs typeface="Arial"/>
              </a:rPr>
              <a:t> </a:t>
            </a:r>
            <a:r>
              <a:rPr lang="en-US" altLang="zh-CN" sz="1800" spc="-2" dirty="0">
                <a:solidFill>
                  <a:srgbClr val="000000"/>
                </a:solidFill>
                <a:latin typeface="Arial"/>
                <a:ea typeface="Arial"/>
                <a:cs typeface="Arial"/>
              </a:rPr>
              <a:t>ile</a:t>
            </a:r>
            <a:r>
              <a:rPr lang="en-US" altLang="zh-CN" sz="1800" spc="-503" dirty="0">
                <a:solidFill>
                  <a:srgbClr val="000000"/>
                </a:solidFill>
                <a:latin typeface="Arial"/>
                <a:ea typeface="Arial"/>
                <a:cs typeface="Arial"/>
              </a:rPr>
              <a:t> </a:t>
            </a:r>
            <a:r>
              <a:rPr lang="en-US" altLang="zh-CN" sz="1800" spc="-1" dirty="0">
                <a:solidFill>
                  <a:srgbClr val="000000"/>
                </a:solidFill>
                <a:latin typeface="Arial"/>
                <a:ea typeface="Arial"/>
                <a:cs typeface="Arial"/>
              </a:rPr>
              <a:t>artan</a:t>
            </a:r>
            <a:r>
              <a:rPr lang="en-US" altLang="zh-CN" sz="1800" spc="-490" dirty="0">
                <a:solidFill>
                  <a:srgbClr val="000000"/>
                </a:solidFill>
                <a:latin typeface="Arial"/>
                <a:ea typeface="Arial"/>
                <a:cs typeface="Arial"/>
              </a:rPr>
              <a:t> </a:t>
            </a:r>
            <a:r>
              <a:rPr lang="en-US" altLang="zh-CN" sz="1800" spc="-10" dirty="0">
                <a:solidFill>
                  <a:srgbClr val="000000"/>
                </a:solidFill>
                <a:latin typeface="Arial"/>
                <a:ea typeface="Arial"/>
                <a:cs typeface="Arial"/>
              </a:rPr>
              <a:t>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r</a:t>
            </a:r>
            <a:r>
              <a:rPr lang="en-US" altLang="zh-CN" sz="1800" spc="-4" dirty="0">
                <a:solidFill>
                  <a:srgbClr val="000000"/>
                </a:solidFill>
                <a:latin typeface="Arial"/>
                <a:ea typeface="Arial"/>
                <a:cs typeface="Arial"/>
              </a:rPr>
              <a:t>ı,</a:t>
            </a:r>
            <a:endParaRPr lang="en-US" altLang="zh-CN" sz="180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ekil</a:t>
            </a:r>
            <a:r>
              <a:rPr lang="en-US" altLang="zh-CN" sz="1800" spc="111" dirty="0">
                <a:solidFill>
                  <a:srgbClr val="000000"/>
                </a:solidFill>
                <a:latin typeface="Arial"/>
                <a:ea typeface="Arial"/>
                <a:cs typeface="Arial"/>
              </a:rPr>
              <a:t> </a:t>
            </a:r>
            <a:r>
              <a:rPr lang="en-US" altLang="zh-CN" sz="1800" spc="-4" dirty="0">
                <a:solidFill>
                  <a:srgbClr val="000000"/>
                </a:solidFill>
                <a:latin typeface="Arial"/>
                <a:ea typeface="Arial"/>
                <a:cs typeface="Arial"/>
              </a:rPr>
              <a:t>bozuklu</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u,</a:t>
            </a:r>
            <a:endParaRPr lang="en-US" altLang="zh-CN" sz="180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Hareket</a:t>
            </a:r>
            <a:r>
              <a:rPr lang="en-US" altLang="zh-CN" sz="1800" spc="16" dirty="0">
                <a:solidFill>
                  <a:srgbClr val="000000"/>
                </a:solidFill>
                <a:latin typeface="Arial"/>
                <a:ea typeface="Arial"/>
                <a:cs typeface="Arial"/>
              </a:rPr>
              <a:t> </a:t>
            </a:r>
            <a:r>
              <a:rPr lang="en-US" altLang="zh-CN" sz="1800" spc="-10" dirty="0">
                <a:solidFill>
                  <a:srgbClr val="000000"/>
                </a:solidFill>
                <a:latin typeface="Arial"/>
                <a:ea typeface="Arial"/>
                <a:cs typeface="Arial"/>
              </a:rPr>
              <a:t>kayb</a:t>
            </a:r>
            <a:r>
              <a:rPr lang="en-US" altLang="zh-CN" sz="1800" spc="-3" dirty="0">
                <a:solidFill>
                  <a:srgbClr val="000000"/>
                </a:solidFill>
                <a:latin typeface="Arial"/>
                <a:ea typeface="Arial"/>
                <a:cs typeface="Arial"/>
              </a:rPr>
              <a:t>ı,</a:t>
            </a:r>
            <a:endParaRPr lang="en-US" altLang="zh-CN" sz="180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1" dirty="0">
                <a:solidFill>
                  <a:srgbClr val="000000"/>
                </a:solidFill>
                <a:latin typeface="Arial"/>
                <a:ea typeface="Arial"/>
                <a:cs typeface="Arial"/>
              </a:rPr>
              <a:t>Ödem</a:t>
            </a:r>
            <a:r>
              <a:rPr lang="en-US" altLang="zh-CN" sz="1800" spc="-997"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2" dirty="0">
                <a:solidFill>
                  <a:srgbClr val="000000"/>
                </a:solidFill>
                <a:latin typeface="Arial"/>
                <a:ea typeface="Arial"/>
                <a:cs typeface="Arial"/>
              </a:rPr>
              <a:t>kanama</a:t>
            </a:r>
            <a:r>
              <a:rPr lang="en-US" altLang="zh-CN" sz="1800" spc="-491" dirty="0">
                <a:solidFill>
                  <a:srgbClr val="000000"/>
                </a:solidFill>
                <a:latin typeface="Arial"/>
                <a:ea typeface="Arial"/>
                <a:cs typeface="Arial"/>
              </a:rPr>
              <a:t> </a:t>
            </a:r>
            <a:r>
              <a:rPr lang="en-US" altLang="zh-CN" sz="1800" spc="-6" dirty="0">
                <a:solidFill>
                  <a:srgbClr val="000000"/>
                </a:solidFill>
                <a:latin typeface="Arial"/>
                <a:ea typeface="Arial"/>
                <a:cs typeface="Arial"/>
              </a:rPr>
              <a:t>nedeniyle</a:t>
            </a:r>
            <a:r>
              <a:rPr lang="en-US" altLang="zh-CN" sz="1800" spc="-443" dirty="0">
                <a:solidFill>
                  <a:srgbClr val="000000"/>
                </a:solidFill>
                <a:latin typeface="Arial"/>
                <a:ea typeface="Arial"/>
                <a:cs typeface="Arial"/>
              </a:rPr>
              <a:t> </a:t>
            </a:r>
            <a:r>
              <a:rPr lang="en-US" altLang="zh-CN" sz="1800" spc="-1" dirty="0">
                <a:solidFill>
                  <a:srgbClr val="000000"/>
                </a:solidFill>
                <a:latin typeface="Arial"/>
                <a:ea typeface="Arial"/>
                <a:cs typeface="Arial"/>
              </a:rPr>
              <a:t>morarma.</a:t>
            </a:r>
            <a:endParaRPr lang="en-US" altLang="zh-CN" sz="180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a:t>
            </a:r>
            <a:r>
              <a:rPr lang="en-US" altLang="zh-CN" sz="1800" spc="-11" dirty="0">
                <a:solidFill>
                  <a:srgbClr val="000000"/>
                </a:solidFill>
                <a:latin typeface="Arial"/>
                <a:ea typeface="Arial"/>
                <a:cs typeface="Arial"/>
              </a:rPr>
              <a:t>ğ</a:t>
            </a:r>
            <a:r>
              <a:rPr lang="en-US" altLang="zh-CN" sz="1800" spc="-5" dirty="0">
                <a:solidFill>
                  <a:srgbClr val="000000"/>
                </a:solidFill>
                <a:latin typeface="Arial"/>
                <a:ea typeface="Arial"/>
                <a:cs typeface="Arial"/>
              </a:rPr>
              <a:t>rıl</a:t>
            </a:r>
            <a:r>
              <a:rPr lang="en-US" altLang="zh-CN" sz="1800" spc="0" dirty="0">
                <a:solidFill>
                  <a:srgbClr val="000000"/>
                </a:solidFill>
                <a:latin typeface="Arial"/>
                <a:ea typeface="Arial"/>
                <a:cs typeface="Arial"/>
              </a:rPr>
              <a:t>ı</a:t>
            </a:r>
            <a:r>
              <a:rPr lang="en-US" altLang="zh-CN" sz="1800" spc="19" dirty="0">
                <a:solidFill>
                  <a:srgbClr val="000000"/>
                </a:solidFill>
                <a:latin typeface="Arial"/>
                <a:ea typeface="Arial"/>
                <a:cs typeface="Arial"/>
              </a:rPr>
              <a:t> </a:t>
            </a:r>
            <a:r>
              <a:rPr lang="en-US" altLang="zh-CN" sz="1800" spc="-3" dirty="0">
                <a:solidFill>
                  <a:srgbClr val="000000"/>
                </a:solidFill>
                <a:latin typeface="Arial"/>
                <a:ea typeface="Arial"/>
                <a:cs typeface="Arial"/>
              </a:rPr>
              <a:t>bölgelerin</a:t>
            </a:r>
            <a:r>
              <a:rPr lang="en-US" altLang="zh-CN" sz="1800" spc="-482" dirty="0">
                <a:solidFill>
                  <a:srgbClr val="000000"/>
                </a:solidFill>
                <a:latin typeface="Arial"/>
                <a:ea typeface="Arial"/>
                <a:cs typeface="Arial"/>
              </a:rPr>
              <a:t> </a:t>
            </a:r>
            <a:r>
              <a:rPr lang="en-US" altLang="zh-CN" sz="1800" spc="-1" dirty="0">
                <a:solidFill>
                  <a:srgbClr val="000000"/>
                </a:solidFill>
                <a:latin typeface="Arial"/>
                <a:ea typeface="Arial"/>
                <a:cs typeface="Arial"/>
              </a:rPr>
              <a:t>tespiti</a:t>
            </a:r>
            <a:r>
              <a:rPr lang="en-US" altLang="zh-CN" sz="1800" spc="114" dirty="0">
                <a:solidFill>
                  <a:srgbClr val="000000"/>
                </a:solidFill>
                <a:latin typeface="Arial"/>
                <a:ea typeface="Arial"/>
                <a:cs typeface="Arial"/>
              </a:rPr>
              <a:t> </a:t>
            </a:r>
            <a:r>
              <a:rPr lang="en-US" altLang="zh-CN" sz="1800" spc="-2" dirty="0">
                <a:solidFill>
                  <a:srgbClr val="000000"/>
                </a:solidFill>
                <a:latin typeface="Arial"/>
                <a:ea typeface="Arial"/>
                <a:cs typeface="Arial"/>
              </a:rPr>
              <a:t>için</a:t>
            </a:r>
            <a:r>
              <a:rPr lang="en-US" altLang="zh-CN" sz="1800" spc="-501" dirty="0">
                <a:solidFill>
                  <a:srgbClr val="000000"/>
                </a:solidFill>
                <a:latin typeface="Arial"/>
                <a:ea typeface="Arial"/>
                <a:cs typeface="Arial"/>
              </a:rPr>
              <a:t> </a:t>
            </a:r>
            <a:r>
              <a:rPr lang="en-US" altLang="zh-CN" sz="1800" spc="-3" dirty="0">
                <a:solidFill>
                  <a:srgbClr val="000000"/>
                </a:solidFill>
                <a:latin typeface="Arial"/>
                <a:ea typeface="Arial"/>
                <a:cs typeface="Arial"/>
              </a:rPr>
              <a:t>elle</a:t>
            </a:r>
            <a:r>
              <a:rPr lang="en-US" altLang="zh-CN" sz="1800" spc="-490" dirty="0">
                <a:solidFill>
                  <a:srgbClr val="000000"/>
                </a:solidFill>
                <a:latin typeface="Arial"/>
                <a:ea typeface="Arial"/>
                <a:cs typeface="Arial"/>
              </a:rPr>
              <a:t> </a:t>
            </a:r>
            <a:r>
              <a:rPr lang="en-US" altLang="zh-CN" sz="1800" spc="-6" dirty="0">
                <a:solidFill>
                  <a:srgbClr val="000000"/>
                </a:solidFill>
                <a:latin typeface="Arial"/>
                <a:ea typeface="Arial"/>
                <a:cs typeface="Arial"/>
              </a:rPr>
              <a:t>muayene</a:t>
            </a:r>
            <a:r>
              <a:rPr lang="en-US" altLang="zh-CN" sz="1800" spc="-454" dirty="0">
                <a:solidFill>
                  <a:srgbClr val="000000"/>
                </a:solidFill>
                <a:latin typeface="Arial"/>
                <a:ea typeface="Arial"/>
                <a:cs typeface="Arial"/>
              </a:rPr>
              <a:t> </a:t>
            </a:r>
            <a:r>
              <a:rPr lang="en-US" altLang="zh-CN" sz="1800" spc="-11" dirty="0">
                <a:solidFill>
                  <a:srgbClr val="000000"/>
                </a:solidFill>
                <a:latin typeface="Arial"/>
                <a:ea typeface="Arial"/>
                <a:cs typeface="Arial"/>
              </a:rPr>
              <a:t>gereklidir.</a:t>
            </a:r>
            <a:endParaRPr lang="en-US" altLang="zh-CN" sz="1800">
              <a:latin typeface="Arial"/>
              <a:ea typeface="Arial"/>
              <a:cs typeface="Arial"/>
            </a:endParaRPr>
          </a:p>
          <a:p>
            <a:pPr algn="l" rtl="0">
              <a:lnSpc>
                <a:spcPts val="2056"/>
              </a:lnSpc>
              <a:spcBef>
                <a:spcPts val="2176"/>
              </a:spcBef>
            </a:pPr>
            <a:r>
              <a:rPr lang="en-US" altLang="zh-CN" sz="1800" b="1" spc="-7" dirty="0">
                <a:solidFill>
                  <a:srgbClr val="475A8D"/>
                </a:solidFill>
                <a:latin typeface="Arial"/>
                <a:ea typeface="Arial"/>
                <a:cs typeface="Arial"/>
              </a:rPr>
              <a:t>K</a:t>
            </a:r>
            <a:r>
              <a:rPr lang="en-US" altLang="zh-CN" sz="1800" b="1" spc="0" dirty="0">
                <a:solidFill>
                  <a:srgbClr val="475A8D"/>
                </a:solidFill>
                <a:latin typeface="Arial"/>
                <a:ea typeface="Arial"/>
                <a:cs typeface="Arial"/>
              </a:rPr>
              <a:t>ırığ</a:t>
            </a:r>
            <a:r>
              <a:rPr lang="en-US" altLang="zh-CN" sz="1800" b="1" spc="3" dirty="0">
                <a:solidFill>
                  <a:srgbClr val="475A8D"/>
                </a:solidFill>
                <a:latin typeface="Arial"/>
                <a:ea typeface="Arial"/>
                <a:cs typeface="Arial"/>
              </a:rPr>
              <a:t>ın</a:t>
            </a:r>
            <a:r>
              <a:rPr lang="en-US" altLang="zh-CN" sz="1800" b="1" spc="-642" dirty="0">
                <a:solidFill>
                  <a:srgbClr val="475A8D"/>
                </a:solidFill>
                <a:latin typeface="Arial"/>
                <a:ea typeface="Arial"/>
                <a:cs typeface="Arial"/>
              </a:rPr>
              <a:t> </a:t>
            </a:r>
            <a:r>
              <a:rPr lang="en-US" altLang="zh-CN" sz="1800" b="1" spc="-43" dirty="0">
                <a:solidFill>
                  <a:srgbClr val="475A8D"/>
                </a:solidFill>
                <a:latin typeface="Arial"/>
                <a:ea typeface="Arial"/>
                <a:cs typeface="Arial"/>
              </a:rPr>
              <a:t>Yol</a:t>
            </a:r>
            <a:r>
              <a:rPr lang="en-US" altLang="zh-CN" sz="1800" b="1" spc="-76" dirty="0">
                <a:solidFill>
                  <a:srgbClr val="475A8D"/>
                </a:solidFill>
                <a:latin typeface="Arial"/>
                <a:ea typeface="Arial"/>
                <a:cs typeface="Arial"/>
              </a:rPr>
              <a:t> </a:t>
            </a:r>
            <a:r>
              <a:rPr lang="en-US" altLang="zh-CN" sz="1800" b="1" spc="-8" dirty="0">
                <a:solidFill>
                  <a:srgbClr val="475A8D"/>
                </a:solidFill>
                <a:latin typeface="Arial"/>
                <a:ea typeface="Arial"/>
                <a:cs typeface="Arial"/>
              </a:rPr>
              <a:t>Açabilece</a:t>
            </a:r>
            <a:r>
              <a:rPr lang="en-US" altLang="zh-CN" sz="1800" b="1" spc="0" dirty="0">
                <a:solidFill>
                  <a:srgbClr val="475A8D"/>
                </a:solidFill>
                <a:latin typeface="Arial"/>
                <a:ea typeface="Arial"/>
                <a:cs typeface="Arial"/>
              </a:rPr>
              <a:t>ğ</a:t>
            </a:r>
            <a:r>
              <a:rPr lang="en-US" altLang="zh-CN" sz="1800" b="1" spc="7" dirty="0">
                <a:solidFill>
                  <a:srgbClr val="475A8D"/>
                </a:solidFill>
                <a:latin typeface="Arial"/>
                <a:ea typeface="Arial"/>
                <a:cs typeface="Arial"/>
              </a:rPr>
              <a:t>i</a:t>
            </a:r>
            <a:r>
              <a:rPr lang="en-US" altLang="zh-CN" sz="1800" b="1" spc="48" dirty="0">
                <a:solidFill>
                  <a:srgbClr val="475A8D"/>
                </a:solidFill>
                <a:latin typeface="Arial"/>
                <a:ea typeface="Arial"/>
                <a:cs typeface="Arial"/>
              </a:rPr>
              <a:t> </a:t>
            </a:r>
            <a:r>
              <a:rPr lang="en-US" altLang="zh-CN" sz="1800" b="1" spc="1" dirty="0">
                <a:solidFill>
                  <a:srgbClr val="475A8D"/>
                </a:solidFill>
                <a:latin typeface="Arial"/>
                <a:ea typeface="Arial"/>
                <a:cs typeface="Arial"/>
              </a:rPr>
              <a:t>Olumsuz</a:t>
            </a:r>
            <a:r>
              <a:rPr lang="en-US" altLang="zh-CN" sz="1800" b="1" spc="-409" dirty="0">
                <a:solidFill>
                  <a:srgbClr val="475A8D"/>
                </a:solidFill>
                <a:latin typeface="Arial"/>
                <a:ea typeface="Arial"/>
                <a:cs typeface="Arial"/>
              </a:rPr>
              <a:t> </a:t>
            </a:r>
            <a:r>
              <a:rPr lang="en-US" altLang="zh-CN" sz="1800" b="1" spc="0" dirty="0">
                <a:solidFill>
                  <a:srgbClr val="475A8D"/>
                </a:solidFill>
                <a:latin typeface="Arial"/>
                <a:ea typeface="Arial"/>
                <a:cs typeface="Arial"/>
              </a:rPr>
              <a:t>Durumlar</a:t>
            </a:r>
            <a:r>
              <a:rPr lang="en-US" altLang="zh-CN" sz="1800" b="1" spc="-193"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a:latin typeface="Arial"/>
              <a:ea typeface="Arial"/>
              <a:cs typeface="Arial"/>
            </a:endParaRPr>
          </a:p>
          <a:p>
            <a:pPr algn="l" rtl="0">
              <a:lnSpc>
                <a:spcPts val="2160"/>
              </a:lnSpc>
              <a:spcBef>
                <a:spcPts val="88"/>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Kır</a:t>
            </a:r>
            <a:r>
              <a:rPr lang="en-US" altLang="zh-CN" sz="1800" spc="-4" dirty="0">
                <a:solidFill>
                  <a:srgbClr val="000000"/>
                </a:solidFill>
                <a:latin typeface="Arial"/>
                <a:ea typeface="Arial"/>
                <a:cs typeface="Arial"/>
              </a:rPr>
              <a:t>ık</a:t>
            </a:r>
            <a:r>
              <a:rPr lang="en-US" altLang="zh-CN" sz="1800" spc="-384" dirty="0">
                <a:solidFill>
                  <a:srgbClr val="000000"/>
                </a:solidFill>
                <a:latin typeface="Arial"/>
                <a:ea typeface="Arial"/>
                <a:cs typeface="Arial"/>
              </a:rPr>
              <a:t> </a:t>
            </a:r>
            <a:r>
              <a:rPr lang="en-US" altLang="zh-CN" sz="1800" spc="-10" dirty="0">
                <a:solidFill>
                  <a:srgbClr val="000000"/>
                </a:solidFill>
                <a:latin typeface="Arial"/>
                <a:ea typeface="Arial"/>
                <a:cs typeface="Arial"/>
              </a:rPr>
              <a:t>yak</a:t>
            </a:r>
            <a:r>
              <a:rPr lang="en-US" altLang="zh-CN" sz="1800" spc="-8" dirty="0">
                <a:solidFill>
                  <a:srgbClr val="000000"/>
                </a:solidFill>
                <a:latin typeface="Arial"/>
                <a:ea typeface="Arial"/>
                <a:cs typeface="Arial"/>
              </a:rPr>
              <a:t>ın</a:t>
            </a:r>
            <a:r>
              <a:rPr lang="en-US" altLang="zh-CN" sz="1800" spc="-2" dirty="0">
                <a:solidFill>
                  <a:srgbClr val="000000"/>
                </a:solidFill>
                <a:latin typeface="Arial"/>
                <a:ea typeface="Arial"/>
                <a:cs typeface="Arial"/>
              </a:rPr>
              <a:t>ındaki</a:t>
            </a:r>
            <a:r>
              <a:rPr lang="en-US" altLang="zh-CN" sz="1800" spc="149" dirty="0">
                <a:solidFill>
                  <a:srgbClr val="000000"/>
                </a:solidFill>
                <a:latin typeface="Arial"/>
                <a:ea typeface="Arial"/>
                <a:cs typeface="Arial"/>
              </a:rPr>
              <a:t> </a:t>
            </a:r>
            <a:r>
              <a:rPr lang="en-US" altLang="zh-CN" sz="1800" spc="-18" dirty="0">
                <a:solidFill>
                  <a:srgbClr val="000000"/>
                </a:solidFill>
                <a:latin typeface="Arial"/>
                <a:ea typeface="Arial"/>
                <a:cs typeface="Arial"/>
              </a:rPr>
              <a:t>damar,</a:t>
            </a:r>
            <a:r>
              <a:rPr lang="en-US" altLang="zh-CN" sz="1800" spc="6" dirty="0">
                <a:solidFill>
                  <a:srgbClr val="000000"/>
                </a:solidFill>
                <a:latin typeface="Arial"/>
                <a:ea typeface="Arial"/>
                <a:cs typeface="Arial"/>
              </a:rPr>
              <a:t> </a:t>
            </a:r>
            <a:r>
              <a:rPr lang="en-US" altLang="zh-CN" sz="1800" spc="-18" dirty="0">
                <a:solidFill>
                  <a:srgbClr val="000000"/>
                </a:solidFill>
                <a:latin typeface="Arial"/>
                <a:ea typeface="Arial"/>
                <a:cs typeface="Arial"/>
              </a:rPr>
              <a:t>sinir,</a:t>
            </a:r>
            <a:r>
              <a:rPr lang="en-US" altLang="zh-CN" sz="1800" spc="8" dirty="0">
                <a:solidFill>
                  <a:srgbClr val="000000"/>
                </a:solidFill>
                <a:latin typeface="Arial"/>
                <a:ea typeface="Arial"/>
                <a:cs typeface="Arial"/>
              </a:rPr>
              <a:t> </a:t>
            </a:r>
            <a:r>
              <a:rPr lang="en-US" altLang="zh-CN" sz="1800" spc="-2" dirty="0">
                <a:solidFill>
                  <a:srgbClr val="000000"/>
                </a:solidFill>
                <a:latin typeface="Arial"/>
                <a:ea typeface="Arial"/>
                <a:cs typeface="Arial"/>
              </a:rPr>
              <a:t>kaslarda</a:t>
            </a:r>
            <a:r>
              <a:rPr lang="en-US" altLang="zh-CN" sz="1800" spc="-479" dirty="0">
                <a:solidFill>
                  <a:srgbClr val="000000"/>
                </a:solidFill>
                <a:latin typeface="Arial"/>
                <a:ea typeface="Arial"/>
                <a:cs typeface="Arial"/>
              </a:rPr>
              <a:t> </a:t>
            </a:r>
            <a:r>
              <a:rPr lang="en-US" altLang="zh-CN" sz="1800" spc="-5" dirty="0">
                <a:solidFill>
                  <a:srgbClr val="000000"/>
                </a:solidFill>
                <a:latin typeface="Arial"/>
                <a:ea typeface="Arial"/>
                <a:cs typeface="Arial"/>
              </a:rPr>
              <a:t>yaralanma</a:t>
            </a:r>
            <a:r>
              <a:rPr lang="en-US" altLang="zh-CN" sz="1800" spc="-466"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0" dirty="0">
                <a:solidFill>
                  <a:srgbClr val="000000"/>
                </a:solidFill>
                <a:latin typeface="Arial"/>
                <a:ea typeface="Arial"/>
                <a:cs typeface="Arial"/>
              </a:rPr>
              <a:t>s</a:t>
            </a:r>
            <a:r>
              <a:rPr lang="en-US" altLang="zh-CN" sz="1800" spc="-4" dirty="0">
                <a:solidFill>
                  <a:srgbClr val="000000"/>
                </a:solidFill>
                <a:latin typeface="Arial"/>
                <a:ea typeface="Arial"/>
                <a:cs typeface="Arial"/>
              </a:rPr>
              <a:t>ık</a:t>
            </a:r>
            <a:r>
              <a:rPr lang="en-US" altLang="zh-CN" sz="1800" spc="-17" dirty="0">
                <a:solidFill>
                  <a:srgbClr val="000000"/>
                </a:solidFill>
                <a:latin typeface="Arial"/>
                <a:ea typeface="Arial"/>
                <a:cs typeface="Arial"/>
              </a:rPr>
              <a:t>ı</a:t>
            </a:r>
            <a:r>
              <a:rPr lang="en-US" altLang="zh-CN" sz="1800" spc="0" dirty="0">
                <a:solidFill>
                  <a:srgbClr val="000000"/>
                </a:solidFill>
                <a:latin typeface="Arial"/>
                <a:ea typeface="Arial"/>
                <a:cs typeface="Arial"/>
              </a:rPr>
              <a:t>şma</a:t>
            </a:r>
            <a:r>
              <a:rPr lang="en-US" altLang="zh-CN" sz="1800" spc="-477"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4" dirty="0">
                <a:solidFill>
                  <a:srgbClr val="000000"/>
                </a:solidFill>
                <a:latin typeface="Arial"/>
                <a:ea typeface="Arial"/>
                <a:cs typeface="Arial"/>
              </a:rPr>
              <a:t>ırık</a:t>
            </a:r>
            <a:r>
              <a:rPr lang="en-US" altLang="zh-CN" sz="1800" dirty="0">
                <a:solidFill>
                  <a:srgbClr val="000000"/>
                </a:solidFill>
                <a:latin typeface="Arial"/>
                <a:ea typeface="Arial"/>
                <a:cs typeface="Arial"/>
              </a:rPr>
              <a:t> </a:t>
            </a:r>
            <a:r>
              <a:rPr lang="en-US" altLang="zh-CN" sz="1800" spc="-4" dirty="0">
                <a:solidFill>
                  <a:srgbClr val="000000"/>
                </a:solidFill>
                <a:latin typeface="Arial"/>
                <a:ea typeface="Arial"/>
                <a:cs typeface="Arial"/>
              </a:rPr>
              <a:t>bölgede</a:t>
            </a:r>
            <a:r>
              <a:rPr lang="en-US" altLang="zh-CN" sz="1800" spc="-477" dirty="0">
                <a:solidFill>
                  <a:srgbClr val="000000"/>
                </a:solidFill>
                <a:latin typeface="Arial"/>
                <a:ea typeface="Arial"/>
                <a:cs typeface="Arial"/>
              </a:rPr>
              <a:t> </a:t>
            </a:r>
            <a:r>
              <a:rPr lang="en-US" altLang="zh-CN" sz="1800" spc="-6" dirty="0">
                <a:solidFill>
                  <a:srgbClr val="000000"/>
                </a:solidFill>
                <a:latin typeface="Arial"/>
                <a:ea typeface="Arial"/>
                <a:cs typeface="Arial"/>
              </a:rPr>
              <a:t>nab</a:t>
            </a:r>
            <a:r>
              <a:rPr lang="en-US" altLang="zh-CN" sz="1800" spc="-5" dirty="0">
                <a:solidFill>
                  <a:srgbClr val="000000"/>
                </a:solidFill>
                <a:latin typeface="Arial"/>
                <a:ea typeface="Arial"/>
                <a:cs typeface="Arial"/>
              </a:rPr>
              <a:t>ız</a:t>
            </a:r>
            <a:r>
              <a:rPr lang="en-US" altLang="zh-CN" sz="1800" spc="-384" dirty="0">
                <a:solidFill>
                  <a:srgbClr val="000000"/>
                </a:solidFill>
                <a:latin typeface="Arial"/>
                <a:ea typeface="Arial"/>
                <a:cs typeface="Arial"/>
              </a:rPr>
              <a:t> </a:t>
            </a:r>
            <a:r>
              <a:rPr lang="en-US" altLang="zh-CN" sz="1800" spc="-6" dirty="0">
                <a:solidFill>
                  <a:srgbClr val="000000"/>
                </a:solidFill>
                <a:latin typeface="Arial"/>
                <a:ea typeface="Arial"/>
                <a:cs typeface="Arial"/>
              </a:rPr>
              <a:t>al</a:t>
            </a:r>
            <a:r>
              <a:rPr lang="en-US" altLang="zh-CN" sz="1800" spc="-3" dirty="0">
                <a:solidFill>
                  <a:srgbClr val="000000"/>
                </a:solidFill>
                <a:latin typeface="Arial"/>
                <a:ea typeface="Arial"/>
                <a:cs typeface="Arial"/>
              </a:rPr>
              <a:t>ınamamas</a:t>
            </a:r>
            <a:r>
              <a:rPr lang="en-US" altLang="zh-CN" sz="1800" spc="-5" dirty="0">
                <a:solidFill>
                  <a:srgbClr val="000000"/>
                </a:solidFill>
                <a:latin typeface="Arial"/>
                <a:ea typeface="Arial"/>
                <a:cs typeface="Arial"/>
              </a:rPr>
              <a:t>ı,</a:t>
            </a:r>
            <a:r>
              <a:rPr lang="en-US" altLang="zh-CN" sz="1800" spc="42" dirty="0">
                <a:solidFill>
                  <a:srgbClr val="000000"/>
                </a:solidFill>
                <a:latin typeface="Arial"/>
                <a:ea typeface="Arial"/>
                <a:cs typeface="Arial"/>
              </a:rPr>
              <a:t> </a:t>
            </a:r>
            <a:r>
              <a:rPr lang="en-US" altLang="zh-CN" sz="1800" spc="-2" dirty="0">
                <a:solidFill>
                  <a:srgbClr val="000000"/>
                </a:solidFill>
                <a:latin typeface="Arial"/>
                <a:ea typeface="Arial"/>
                <a:cs typeface="Arial"/>
              </a:rPr>
              <a:t>solukluk,</a:t>
            </a:r>
            <a:r>
              <a:rPr lang="en-US" altLang="zh-CN" sz="1800" spc="16" dirty="0">
                <a:solidFill>
                  <a:srgbClr val="000000"/>
                </a:solidFill>
                <a:latin typeface="Arial"/>
                <a:ea typeface="Arial"/>
                <a:cs typeface="Arial"/>
              </a:rPr>
              <a:t> </a:t>
            </a:r>
            <a:r>
              <a:rPr lang="en-US" altLang="zh-CN" sz="1800" spc="-5" dirty="0">
                <a:solidFill>
                  <a:srgbClr val="000000"/>
                </a:solidFill>
                <a:latin typeface="Arial"/>
                <a:ea typeface="Arial"/>
                <a:cs typeface="Arial"/>
              </a:rPr>
              <a:t>so</a:t>
            </a:r>
            <a:r>
              <a:rPr lang="en-US" altLang="zh-CN" sz="1800" spc="-9" dirty="0">
                <a:solidFill>
                  <a:srgbClr val="000000"/>
                </a:solidFill>
                <a:latin typeface="Arial"/>
                <a:ea typeface="Arial"/>
                <a:cs typeface="Arial"/>
              </a:rPr>
              <a:t>ğ</a:t>
            </a:r>
            <a:r>
              <a:rPr lang="en-US" altLang="zh-CN" sz="1800" spc="-2" dirty="0">
                <a:solidFill>
                  <a:srgbClr val="000000"/>
                </a:solidFill>
                <a:latin typeface="Arial"/>
                <a:ea typeface="Arial"/>
                <a:cs typeface="Arial"/>
              </a:rPr>
              <a:t>ukluk),</a:t>
            </a:r>
            <a:endParaRPr lang="en-US" altLang="zh-CN" sz="180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Parçal</a:t>
            </a:r>
            <a:r>
              <a:rPr lang="en-US" altLang="zh-CN" sz="1800" spc="0" dirty="0">
                <a:solidFill>
                  <a:srgbClr val="000000"/>
                </a:solidFill>
                <a:latin typeface="Arial"/>
                <a:ea typeface="Arial"/>
                <a:cs typeface="Arial"/>
              </a:rPr>
              <a:t>ı</a:t>
            </a:r>
            <a:r>
              <a:rPr lang="en-US" altLang="zh-CN" sz="1800" spc="8"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4" dirty="0">
                <a:solidFill>
                  <a:srgbClr val="000000"/>
                </a:solidFill>
                <a:latin typeface="Arial"/>
                <a:ea typeface="Arial"/>
                <a:cs typeface="Arial"/>
              </a:rPr>
              <a:t>ır</a:t>
            </a:r>
            <a:r>
              <a:rPr lang="en-US" altLang="zh-CN" sz="1800" spc="-3" dirty="0">
                <a:solidFill>
                  <a:srgbClr val="000000"/>
                </a:solidFill>
                <a:latin typeface="Arial"/>
                <a:ea typeface="Arial"/>
                <a:cs typeface="Arial"/>
              </a:rPr>
              <a:t>ıklarda</a:t>
            </a:r>
            <a:r>
              <a:rPr lang="en-US" altLang="zh-CN" sz="1800" spc="-465" dirty="0">
                <a:solidFill>
                  <a:srgbClr val="000000"/>
                </a:solidFill>
                <a:latin typeface="Arial"/>
                <a:ea typeface="Arial"/>
                <a:cs typeface="Arial"/>
              </a:rPr>
              <a:t> </a:t>
            </a:r>
            <a:r>
              <a:rPr lang="en-US" altLang="zh-CN" sz="1800" spc="-5" dirty="0">
                <a:solidFill>
                  <a:srgbClr val="000000"/>
                </a:solidFill>
                <a:latin typeface="Arial"/>
                <a:ea typeface="Arial"/>
                <a:cs typeface="Arial"/>
              </a:rPr>
              <a:t>kanamaya</a:t>
            </a:r>
            <a:r>
              <a:rPr lang="en-US" altLang="zh-CN" sz="1800" spc="-468"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7" dirty="0">
                <a:solidFill>
                  <a:srgbClr val="000000"/>
                </a:solidFill>
                <a:latin typeface="Arial"/>
                <a:ea typeface="Arial"/>
                <a:cs typeface="Arial"/>
              </a:rPr>
              <a:t>l</a:t>
            </a:r>
            <a:r>
              <a:rPr lang="en-US" altLang="zh-CN" sz="1800" spc="0" dirty="0">
                <a:solidFill>
                  <a:srgbClr val="000000"/>
                </a:solidFill>
                <a:latin typeface="Arial"/>
                <a:ea typeface="Arial"/>
                <a:cs typeface="Arial"/>
              </a:rPr>
              <a:t>ı</a:t>
            </a:r>
            <a:r>
              <a:rPr lang="en-US" altLang="zh-CN" sz="1800" spc="19" dirty="0">
                <a:solidFill>
                  <a:srgbClr val="000000"/>
                </a:solidFill>
                <a:latin typeface="Arial"/>
                <a:ea typeface="Arial"/>
                <a:cs typeface="Arial"/>
              </a:rPr>
              <a:t> </a:t>
            </a:r>
            <a:r>
              <a:rPr lang="en-US" altLang="zh-CN" sz="1800" spc="0" dirty="0">
                <a:solidFill>
                  <a:srgbClr val="000000"/>
                </a:solidFill>
                <a:latin typeface="Arial"/>
                <a:ea typeface="Arial"/>
                <a:cs typeface="Arial"/>
              </a:rPr>
              <a:t>şok.</a:t>
            </a:r>
            <a:endParaRPr lang="en-US" altLang="zh-CN" sz="1800">
              <a:latin typeface="Arial"/>
              <a:ea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11"/>
          <p:cNvPicPr>
            <a:picLocks noChangeAspect="1"/>
          </p:cNvPicPr>
          <p:nvPr/>
        </p:nvPicPr>
        <p:blipFill>
          <a:blip r:embed="rId2"/>
          <a:stretch>
            <a:fillRect/>
          </a:stretch>
        </p:blipFill>
        <p:spPr>
          <a:xfrm>
            <a:off x="774073" y="348997"/>
            <a:ext cx="9144001" cy="6858000"/>
          </a:xfrm>
          <a:prstGeom prst="rect">
            <a:avLst/>
          </a:prstGeom>
          <a:noFill/>
        </p:spPr>
      </p:pic>
      <p:sp>
        <p:nvSpPr>
          <p:cNvPr id="12" name="Path1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3" name="Path1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 name="Path1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5" name="Image15"/>
          <p:cNvPicPr>
            <a:picLocks noChangeAspect="1"/>
          </p:cNvPicPr>
          <p:nvPr/>
        </p:nvPicPr>
        <p:blipFill>
          <a:blip r:embed="rId3"/>
          <a:stretch>
            <a:fillRect/>
          </a:stretch>
        </p:blipFill>
        <p:spPr>
          <a:xfrm>
            <a:off x="3634619" y="3297936"/>
            <a:ext cx="4360164" cy="3476245"/>
          </a:xfrm>
          <a:prstGeom prst="rect">
            <a:avLst/>
          </a:prstGeom>
          <a:noFill/>
        </p:spPr>
      </p:pic>
      <p:sp>
        <p:nvSpPr>
          <p:cNvPr id="16" name="Text Box16"/>
          <p:cNvSpPr txBox="1"/>
          <p:nvPr/>
        </p:nvSpPr>
        <p:spPr>
          <a:xfrm>
            <a:off x="2028331" y="871119"/>
            <a:ext cx="7414877" cy="2713563"/>
          </a:xfrm>
          <a:prstGeom prst="rect">
            <a:avLst/>
          </a:prstGeom>
          <a:noFill/>
        </p:spPr>
        <p:txBody>
          <a:bodyPr wrap="square" lIns="0" tIns="0" rIns="0" rtlCol="0">
            <a:spAutoFit/>
          </a:bodyPr>
          <a:lstStyle/>
          <a:p>
            <a:pPr marL="961645" algn="l" rtl="0">
              <a:lnSpc>
                <a:spcPts val="2741"/>
              </a:lnSpc>
            </a:pPr>
            <a:r>
              <a:rPr lang="en-US" altLang="zh-CN" sz="2400" b="1" dirty="0">
                <a:solidFill>
                  <a:srgbClr val="637F26"/>
                </a:solidFill>
                <a:latin typeface="Arial"/>
                <a:ea typeface="Arial"/>
                <a:cs typeface="Arial"/>
              </a:rPr>
              <a:t>YARALANMALARDA İLKYARDIM</a:t>
            </a:r>
            <a:endParaRPr lang="en-US" altLang="zh-CN" sz="2400" dirty="0">
              <a:latin typeface="Arial"/>
              <a:ea typeface="Arial"/>
              <a:cs typeface="Arial"/>
            </a:endParaRPr>
          </a:p>
          <a:p>
            <a:pPr algn="l" rtl="0">
              <a:lnSpc>
                <a:spcPts val="2056"/>
              </a:lnSpc>
              <a:spcBef>
                <a:spcPts val="5288"/>
              </a:spcBef>
            </a:pPr>
            <a:r>
              <a:rPr lang="en-US" altLang="zh-CN" sz="1800" b="1" spc="-26" dirty="0">
                <a:solidFill>
                  <a:srgbClr val="475A8D"/>
                </a:solidFill>
                <a:latin typeface="Arial"/>
                <a:ea typeface="Arial"/>
                <a:cs typeface="Arial"/>
              </a:rPr>
              <a:t>Yara</a:t>
            </a:r>
            <a:r>
              <a:rPr lang="en-US" altLang="zh-CN" sz="1800" b="1" spc="-503"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marL="914401" algn="l" rtl="0">
              <a:lnSpc>
                <a:spcPts val="2129"/>
              </a:lnSpc>
              <a:spcBef>
                <a:spcPts val="2279"/>
              </a:spcBef>
            </a:pPr>
            <a:r>
              <a:rPr lang="en-US" altLang="zh-CN" sz="1800" spc="0" dirty="0">
                <a:solidFill>
                  <a:srgbClr val="000000"/>
                </a:solidFill>
                <a:latin typeface="Arial"/>
                <a:ea typeface="Arial"/>
                <a:cs typeface="Arial"/>
              </a:rPr>
              <a:t>Bir</a:t>
            </a:r>
            <a:r>
              <a:rPr lang="en-US" altLang="zh-CN" sz="1800" spc="1197" dirty="0">
                <a:solidFill>
                  <a:srgbClr val="000000"/>
                </a:solidFill>
                <a:latin typeface="Arial"/>
                <a:ea typeface="Arial"/>
                <a:cs typeface="Arial"/>
              </a:rPr>
              <a:t> </a:t>
            </a:r>
            <a:r>
              <a:rPr lang="en-US" altLang="zh-CN" sz="1800" spc="0" dirty="0">
                <a:solidFill>
                  <a:srgbClr val="000000"/>
                </a:solidFill>
                <a:latin typeface="Arial"/>
                <a:ea typeface="Arial"/>
                <a:cs typeface="Arial"/>
              </a:rPr>
              <a:t>travma</a:t>
            </a:r>
            <a:r>
              <a:rPr lang="en-US" altLang="zh-CN" sz="1800" spc="794" dirty="0">
                <a:solidFill>
                  <a:srgbClr val="000000"/>
                </a:solidFill>
                <a:latin typeface="Arial"/>
                <a:ea typeface="Arial"/>
                <a:cs typeface="Arial"/>
              </a:rPr>
              <a:t> </a:t>
            </a:r>
            <a:r>
              <a:rPr lang="en-US" altLang="zh-CN" sz="1800" spc="-2" dirty="0">
                <a:solidFill>
                  <a:srgbClr val="000000"/>
                </a:solidFill>
                <a:latin typeface="Arial"/>
                <a:ea typeface="Arial"/>
                <a:cs typeface="Arial"/>
              </a:rPr>
              <a:t>sonucu</a:t>
            </a:r>
            <a:r>
              <a:rPr lang="en-US" altLang="zh-CN" sz="1800" spc="804" dirty="0">
                <a:solidFill>
                  <a:srgbClr val="000000"/>
                </a:solidFill>
                <a:latin typeface="Arial"/>
                <a:ea typeface="Arial"/>
                <a:cs typeface="Arial"/>
              </a:rPr>
              <a:t> </a:t>
            </a:r>
            <a:r>
              <a:rPr lang="en-US" altLang="zh-CN" sz="1800" spc="-2" dirty="0">
                <a:solidFill>
                  <a:srgbClr val="000000"/>
                </a:solidFill>
                <a:latin typeface="Arial"/>
                <a:ea typeface="Arial"/>
                <a:cs typeface="Arial"/>
              </a:rPr>
              <a:t>deri</a:t>
            </a:r>
            <a:r>
              <a:rPr lang="en-US" altLang="zh-CN" sz="1800" spc="1408" dirty="0">
                <a:solidFill>
                  <a:srgbClr val="000000"/>
                </a:solidFill>
                <a:latin typeface="Arial"/>
                <a:ea typeface="Arial"/>
                <a:cs typeface="Arial"/>
              </a:rPr>
              <a:t> </a:t>
            </a:r>
            <a:r>
              <a:rPr lang="en-US" altLang="zh-CN" sz="1800" spc="-2" dirty="0">
                <a:solidFill>
                  <a:srgbClr val="000000"/>
                </a:solidFill>
                <a:latin typeface="Arial"/>
                <a:ea typeface="Arial"/>
                <a:cs typeface="Arial"/>
              </a:rPr>
              <a:t>yada</a:t>
            </a:r>
            <a:r>
              <a:rPr lang="en-US" altLang="zh-CN" sz="1800" spc="793" dirty="0">
                <a:solidFill>
                  <a:srgbClr val="000000"/>
                </a:solidFill>
                <a:latin typeface="Arial"/>
                <a:ea typeface="Arial"/>
                <a:cs typeface="Arial"/>
              </a:rPr>
              <a:t> </a:t>
            </a:r>
            <a:r>
              <a:rPr lang="en-US" altLang="zh-CN" sz="1800" spc="0" dirty="0">
                <a:solidFill>
                  <a:srgbClr val="000000"/>
                </a:solidFill>
                <a:latin typeface="Arial"/>
                <a:ea typeface="Arial"/>
                <a:cs typeface="Arial"/>
              </a:rPr>
              <a:t>mukozan</a:t>
            </a:r>
            <a:r>
              <a:rPr lang="en-US" altLang="zh-CN" sz="1800" spc="-4" dirty="0">
                <a:solidFill>
                  <a:srgbClr val="000000"/>
                </a:solidFill>
                <a:latin typeface="Arial"/>
                <a:ea typeface="Arial"/>
                <a:cs typeface="Arial"/>
              </a:rPr>
              <a:t>ın</a:t>
            </a:r>
            <a:r>
              <a:rPr lang="en-US" altLang="zh-CN" sz="1800" spc="795" dirty="0">
                <a:solidFill>
                  <a:srgbClr val="000000"/>
                </a:solidFill>
                <a:latin typeface="Arial"/>
                <a:ea typeface="Arial"/>
                <a:cs typeface="Arial"/>
              </a:rPr>
              <a:t> </a:t>
            </a:r>
            <a:r>
              <a:rPr lang="en-US" altLang="zh-CN" sz="1800" spc="0" dirty="0">
                <a:solidFill>
                  <a:srgbClr val="000000"/>
                </a:solidFill>
                <a:latin typeface="Arial"/>
                <a:ea typeface="Arial"/>
                <a:cs typeface="Arial"/>
              </a:rPr>
              <a:t>bütünlü</a:t>
            </a:r>
            <a:r>
              <a:rPr lang="en-US" altLang="zh-CN" sz="1800" spc="-14" dirty="0">
                <a:solidFill>
                  <a:srgbClr val="000000"/>
                </a:solidFill>
                <a:latin typeface="Arial"/>
                <a:ea typeface="Arial"/>
                <a:cs typeface="Arial"/>
              </a:rPr>
              <a:t>ğ</a:t>
            </a:r>
            <a:r>
              <a:rPr lang="en-US" altLang="zh-CN" sz="1800" spc="2" dirty="0">
                <a:solidFill>
                  <a:srgbClr val="000000"/>
                </a:solidFill>
                <a:latin typeface="Arial"/>
                <a:ea typeface="Arial"/>
                <a:cs typeface="Arial"/>
              </a:rPr>
              <a:t>ünün</a:t>
            </a:r>
            <a:endParaRPr lang="en-US" altLang="zh-CN" sz="1800" dirty="0">
              <a:latin typeface="Arial"/>
              <a:ea typeface="Arial"/>
              <a:cs typeface="Arial"/>
            </a:endParaRPr>
          </a:p>
          <a:p>
            <a:pPr algn="just" rtl="0">
              <a:lnSpc>
                <a:spcPts val="2129"/>
              </a:lnSpc>
            </a:pPr>
            <a:r>
              <a:rPr lang="en-US" altLang="zh-CN" sz="1800" spc="-2" dirty="0">
                <a:solidFill>
                  <a:srgbClr val="000000"/>
                </a:solidFill>
                <a:latin typeface="Arial"/>
                <a:ea typeface="Arial"/>
                <a:cs typeface="Arial"/>
              </a:rPr>
              <a:t>bozulmasıd</a:t>
            </a:r>
            <a:r>
              <a:rPr lang="en-US" altLang="zh-CN" sz="1800" spc="-33" dirty="0">
                <a:solidFill>
                  <a:srgbClr val="000000"/>
                </a:solidFill>
                <a:latin typeface="Arial"/>
                <a:ea typeface="Arial"/>
                <a:cs typeface="Arial"/>
              </a:rPr>
              <a:t>ır.</a:t>
            </a:r>
            <a:r>
              <a:rPr lang="en-US" altLang="zh-CN" sz="1800" spc="354" dirty="0">
                <a:solidFill>
                  <a:srgbClr val="000000"/>
                </a:solidFill>
                <a:latin typeface="Arial"/>
                <a:ea typeface="Arial"/>
                <a:cs typeface="Arial"/>
              </a:rPr>
              <a:t> </a:t>
            </a:r>
            <a:r>
              <a:rPr lang="en-US" altLang="zh-CN" sz="1800" spc="-10" dirty="0">
                <a:solidFill>
                  <a:srgbClr val="000000"/>
                </a:solidFill>
                <a:latin typeface="Arial"/>
                <a:ea typeface="Arial"/>
                <a:cs typeface="Arial"/>
              </a:rPr>
              <a:t>Aynı</a:t>
            </a:r>
            <a:r>
              <a:rPr lang="en-US" altLang="zh-CN" sz="1800" spc="342" dirty="0">
                <a:solidFill>
                  <a:srgbClr val="000000"/>
                </a:solidFill>
                <a:latin typeface="Arial"/>
                <a:ea typeface="Arial"/>
                <a:cs typeface="Arial"/>
              </a:rPr>
              <a:t> </a:t>
            </a:r>
            <a:r>
              <a:rPr lang="en-US" altLang="zh-CN" sz="1800" spc="-1" dirty="0">
                <a:solidFill>
                  <a:srgbClr val="000000"/>
                </a:solidFill>
                <a:latin typeface="Arial"/>
                <a:ea typeface="Arial"/>
                <a:cs typeface="Arial"/>
              </a:rPr>
              <a:t>zamanda</a:t>
            </a:r>
            <a:r>
              <a:rPr lang="en-US" altLang="zh-CN" sz="1800" spc="-141" dirty="0">
                <a:solidFill>
                  <a:srgbClr val="000000"/>
                </a:solidFill>
                <a:latin typeface="Arial"/>
                <a:ea typeface="Arial"/>
                <a:cs typeface="Arial"/>
              </a:rPr>
              <a:t> </a:t>
            </a:r>
            <a:r>
              <a:rPr lang="en-US" altLang="zh-CN" sz="1800" spc="0" dirty="0">
                <a:solidFill>
                  <a:srgbClr val="000000"/>
                </a:solidFill>
                <a:latin typeface="Arial"/>
                <a:ea typeface="Arial"/>
                <a:cs typeface="Arial"/>
              </a:rPr>
              <a:t>kan</a:t>
            </a:r>
            <a:r>
              <a:rPr lang="en-US" altLang="zh-CN" sz="1800" spc="-158" dirty="0">
                <a:solidFill>
                  <a:srgbClr val="000000"/>
                </a:solidFill>
                <a:latin typeface="Arial"/>
                <a:ea typeface="Arial"/>
                <a:cs typeface="Arial"/>
              </a:rPr>
              <a:t> </a:t>
            </a:r>
            <a:r>
              <a:rPr lang="en-US" altLang="zh-CN" sz="1800" spc="-3" dirty="0">
                <a:solidFill>
                  <a:srgbClr val="000000"/>
                </a:solidFill>
                <a:latin typeface="Arial"/>
                <a:ea typeface="Arial"/>
                <a:cs typeface="Arial"/>
              </a:rPr>
              <a:t>damarlar</a:t>
            </a:r>
            <a:r>
              <a:rPr lang="en-US" altLang="zh-CN" sz="1800" spc="9" dirty="0">
                <a:solidFill>
                  <a:srgbClr val="000000"/>
                </a:solidFill>
                <a:latin typeface="Arial"/>
                <a:ea typeface="Arial"/>
                <a:cs typeface="Arial"/>
              </a:rPr>
              <a:t>ı,</a:t>
            </a:r>
            <a:r>
              <a:rPr lang="en-US" altLang="zh-CN" sz="1800" spc="347" dirty="0">
                <a:solidFill>
                  <a:srgbClr val="000000"/>
                </a:solidFill>
                <a:latin typeface="Arial"/>
                <a:ea typeface="Arial"/>
                <a:cs typeface="Arial"/>
              </a:rPr>
              <a:t> </a:t>
            </a:r>
            <a:r>
              <a:rPr lang="en-US" altLang="zh-CN" sz="1800" spc="-4" dirty="0">
                <a:solidFill>
                  <a:srgbClr val="000000"/>
                </a:solidFill>
                <a:latin typeface="Arial"/>
                <a:ea typeface="Arial"/>
                <a:cs typeface="Arial"/>
              </a:rPr>
              <a:t>adale</a:t>
            </a:r>
            <a:r>
              <a:rPr lang="en-US" altLang="zh-CN" sz="1800" spc="-152"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154" dirty="0">
                <a:solidFill>
                  <a:srgbClr val="000000"/>
                </a:solidFill>
                <a:latin typeface="Arial"/>
                <a:ea typeface="Arial"/>
                <a:cs typeface="Arial"/>
              </a:rPr>
              <a:t> </a:t>
            </a:r>
            <a:r>
              <a:rPr lang="en-US" altLang="zh-CN" sz="1800" spc="0" dirty="0">
                <a:solidFill>
                  <a:srgbClr val="000000"/>
                </a:solidFill>
                <a:latin typeface="Arial"/>
                <a:ea typeface="Arial"/>
                <a:cs typeface="Arial"/>
              </a:rPr>
              <a:t>sinir</a:t>
            </a:r>
            <a:r>
              <a:rPr lang="en-US" altLang="zh-CN" sz="1800" spc="253" dirty="0">
                <a:solidFill>
                  <a:srgbClr val="000000"/>
                </a:solidFill>
                <a:latin typeface="Arial"/>
                <a:ea typeface="Arial"/>
                <a:cs typeface="Arial"/>
              </a:rPr>
              <a:t> </a:t>
            </a:r>
            <a:r>
              <a:rPr lang="en-US" altLang="zh-CN" sz="1800" spc="-3" dirty="0">
                <a:solidFill>
                  <a:srgbClr val="000000"/>
                </a:solidFill>
                <a:latin typeface="Arial"/>
                <a:ea typeface="Arial"/>
                <a:cs typeface="Arial"/>
              </a:rPr>
              <a:t>gibi</a:t>
            </a:r>
            <a:r>
              <a:rPr lang="en-US" altLang="zh-CN" sz="1800" spc="460" dirty="0">
                <a:solidFill>
                  <a:srgbClr val="000000"/>
                </a:solidFill>
                <a:latin typeface="Arial"/>
                <a:ea typeface="Arial"/>
                <a:cs typeface="Arial"/>
              </a:rPr>
              <a:t> </a:t>
            </a:r>
            <a:r>
              <a:rPr lang="en-US" altLang="zh-CN" sz="1800" spc="0" dirty="0">
                <a:solidFill>
                  <a:srgbClr val="000000"/>
                </a:solidFill>
                <a:latin typeface="Arial"/>
                <a:ea typeface="Arial"/>
                <a:cs typeface="Arial"/>
              </a:rPr>
              <a:t>yapılar</a:t>
            </a:r>
            <a:r>
              <a:rPr lang="en-US" altLang="zh-CN" sz="1800" dirty="0">
                <a:solidFill>
                  <a:srgbClr val="000000"/>
                </a:solidFill>
                <a:latin typeface="Arial"/>
                <a:ea typeface="Arial"/>
                <a:cs typeface="Arial"/>
              </a:rPr>
              <a:t> </a:t>
            </a:r>
            <a:r>
              <a:rPr lang="en-US" altLang="zh-CN" sz="1800" spc="-8" dirty="0">
                <a:solidFill>
                  <a:srgbClr val="000000"/>
                </a:solidFill>
                <a:latin typeface="Arial"/>
                <a:ea typeface="Arial"/>
                <a:cs typeface="Arial"/>
              </a:rPr>
              <a:t>etkilenebilir.</a:t>
            </a:r>
            <a:r>
              <a:rPr lang="en-US" altLang="zh-CN" sz="1800" spc="669" dirty="0">
                <a:solidFill>
                  <a:srgbClr val="000000"/>
                </a:solidFill>
                <a:latin typeface="Arial"/>
                <a:ea typeface="Arial"/>
                <a:cs typeface="Arial"/>
              </a:rPr>
              <a:t> </a:t>
            </a:r>
            <a:r>
              <a:rPr lang="en-US" altLang="zh-CN" sz="1800" spc="0" dirty="0">
                <a:solidFill>
                  <a:srgbClr val="000000"/>
                </a:solidFill>
                <a:latin typeface="Arial"/>
                <a:ea typeface="Arial"/>
                <a:cs typeface="Arial"/>
              </a:rPr>
              <a:t>Derinin</a:t>
            </a:r>
            <a:r>
              <a:rPr lang="en-US" altLang="zh-CN" sz="1800" spc="163" dirty="0">
                <a:solidFill>
                  <a:srgbClr val="000000"/>
                </a:solidFill>
                <a:latin typeface="Arial"/>
                <a:ea typeface="Arial"/>
                <a:cs typeface="Arial"/>
              </a:rPr>
              <a:t> </a:t>
            </a:r>
            <a:r>
              <a:rPr lang="en-US" altLang="zh-CN" sz="1800" spc="0" dirty="0">
                <a:solidFill>
                  <a:srgbClr val="000000"/>
                </a:solidFill>
                <a:latin typeface="Arial"/>
                <a:ea typeface="Arial"/>
                <a:cs typeface="Arial"/>
              </a:rPr>
              <a:t>koruma</a:t>
            </a:r>
            <a:r>
              <a:rPr lang="en-US" altLang="zh-CN" sz="1800" spc="174" dirty="0">
                <a:solidFill>
                  <a:srgbClr val="000000"/>
                </a:solidFill>
                <a:latin typeface="Arial"/>
                <a:ea typeface="Arial"/>
                <a:cs typeface="Arial"/>
              </a:rPr>
              <a:t> </a:t>
            </a:r>
            <a:r>
              <a:rPr lang="en-US" altLang="zh-CN" sz="1800" spc="-2" dirty="0">
                <a:solidFill>
                  <a:srgbClr val="000000"/>
                </a:solidFill>
                <a:latin typeface="Arial"/>
                <a:ea typeface="Arial"/>
                <a:cs typeface="Arial"/>
              </a:rPr>
              <a:t>özelli</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i</a:t>
            </a:r>
            <a:r>
              <a:rPr lang="en-US" altLang="zh-CN" sz="1800" spc="773" dirty="0">
                <a:solidFill>
                  <a:srgbClr val="000000"/>
                </a:solidFill>
                <a:latin typeface="Arial"/>
                <a:ea typeface="Arial"/>
                <a:cs typeface="Arial"/>
              </a:rPr>
              <a:t> </a:t>
            </a:r>
            <a:r>
              <a:rPr lang="en-US" altLang="zh-CN" sz="1800" spc="-1" dirty="0">
                <a:solidFill>
                  <a:srgbClr val="000000"/>
                </a:solidFill>
                <a:latin typeface="Arial"/>
                <a:ea typeface="Arial"/>
                <a:cs typeface="Arial"/>
              </a:rPr>
              <a:t>bozulaca</a:t>
            </a:r>
            <a:r>
              <a:rPr lang="en-US" altLang="zh-CN" sz="1800" spc="0" dirty="0">
                <a:solidFill>
                  <a:srgbClr val="000000"/>
                </a:solidFill>
                <a:latin typeface="Arial"/>
                <a:ea typeface="Arial"/>
                <a:cs typeface="Arial"/>
              </a:rPr>
              <a:t>ğından</a:t>
            </a:r>
            <a:r>
              <a:rPr lang="en-US" altLang="zh-CN" sz="1800" spc="154" dirty="0">
                <a:solidFill>
                  <a:srgbClr val="000000"/>
                </a:solidFill>
                <a:latin typeface="Arial"/>
                <a:ea typeface="Arial"/>
                <a:cs typeface="Arial"/>
              </a:rPr>
              <a:t> </a:t>
            </a:r>
            <a:r>
              <a:rPr lang="en-US" altLang="zh-CN" sz="1800" spc="-1" dirty="0">
                <a:solidFill>
                  <a:srgbClr val="000000"/>
                </a:solidFill>
                <a:latin typeface="Arial"/>
                <a:ea typeface="Arial"/>
                <a:cs typeface="Arial"/>
              </a:rPr>
              <a:t>enfeksiyon</a:t>
            </a:r>
            <a:r>
              <a:rPr lang="en-US" altLang="zh-CN" sz="1800" spc="161" dirty="0">
                <a:solidFill>
                  <a:srgbClr val="000000"/>
                </a:solidFill>
                <a:latin typeface="Arial"/>
                <a:ea typeface="Arial"/>
                <a:cs typeface="Arial"/>
              </a:rPr>
              <a:t> </a:t>
            </a:r>
            <a:r>
              <a:rPr lang="en-US" altLang="zh-CN" sz="1800" spc="2" dirty="0">
                <a:solidFill>
                  <a:srgbClr val="000000"/>
                </a:solidFill>
                <a:latin typeface="Arial"/>
                <a:ea typeface="Arial"/>
                <a:cs typeface="Arial"/>
              </a:rPr>
              <a:t>riski</a:t>
            </a:r>
            <a:r>
              <a:rPr lang="en-US" altLang="zh-CN" sz="1800" dirty="0">
                <a:solidFill>
                  <a:srgbClr val="000000"/>
                </a:solidFill>
                <a:latin typeface="Arial"/>
                <a:ea typeface="Arial"/>
                <a:cs typeface="Arial"/>
              </a:rPr>
              <a:t> </a:t>
            </a:r>
            <a:r>
              <a:rPr lang="en-US" altLang="zh-CN" sz="1800" spc="-17" dirty="0">
                <a:solidFill>
                  <a:srgbClr val="000000"/>
                </a:solidFill>
                <a:latin typeface="Arial"/>
                <a:ea typeface="Arial"/>
                <a:cs typeface="Arial"/>
              </a:rPr>
              <a:t>artar.</a:t>
            </a:r>
            <a:endParaRPr lang="en-US" altLang="zh-CN" sz="1800" dirty="0">
              <a:latin typeface="Arial"/>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140"/>
          <p:cNvPicPr>
            <a:picLocks noChangeAspect="1"/>
          </p:cNvPicPr>
          <p:nvPr/>
        </p:nvPicPr>
        <p:blipFill>
          <a:blip r:embed="rId2"/>
          <a:stretch>
            <a:fillRect/>
          </a:stretch>
        </p:blipFill>
        <p:spPr>
          <a:xfrm>
            <a:off x="774073" y="348997"/>
            <a:ext cx="9144001" cy="6858000"/>
          </a:xfrm>
          <a:prstGeom prst="rect">
            <a:avLst/>
          </a:prstGeom>
          <a:noFill/>
        </p:spPr>
      </p:pic>
      <p:sp>
        <p:nvSpPr>
          <p:cNvPr id="141" name="Path14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2" name="Path14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3" name="Path14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4" name="Text Box144"/>
          <p:cNvSpPr txBox="1"/>
          <p:nvPr/>
        </p:nvSpPr>
        <p:spPr>
          <a:xfrm>
            <a:off x="2124344" y="1098348"/>
            <a:ext cx="7414876" cy="4508927"/>
          </a:xfrm>
          <a:prstGeom prst="rect">
            <a:avLst/>
          </a:prstGeom>
          <a:noFill/>
        </p:spPr>
        <p:txBody>
          <a:bodyPr wrap="square" lIns="0" tIns="0" rIns="0" rtlCol="0">
            <a:spAutoFit/>
          </a:bodyPr>
          <a:lstStyle/>
          <a:p>
            <a:pPr algn="l" rtl="0">
              <a:lnSpc>
                <a:spcPts val="2056"/>
              </a:lnSpc>
            </a:pPr>
            <a:r>
              <a:rPr lang="en-US" altLang="zh-CN" sz="1800" b="1" spc="-7" dirty="0">
                <a:solidFill>
                  <a:srgbClr val="475A8D"/>
                </a:solidFill>
                <a:latin typeface="Arial"/>
                <a:ea typeface="Arial"/>
                <a:cs typeface="Arial"/>
              </a:rPr>
              <a:t>K</a:t>
            </a:r>
            <a:r>
              <a:rPr lang="en-US" altLang="zh-CN" sz="1800" b="1" spc="0" dirty="0">
                <a:solidFill>
                  <a:srgbClr val="475A8D"/>
                </a:solidFill>
                <a:latin typeface="Arial"/>
                <a:ea typeface="Arial"/>
                <a:cs typeface="Arial"/>
              </a:rPr>
              <a:t>ır</a:t>
            </a:r>
            <a:r>
              <a:rPr lang="en-US" altLang="zh-CN" sz="1800" b="1" spc="-1" dirty="0">
                <a:solidFill>
                  <a:srgbClr val="475A8D"/>
                </a:solidFill>
                <a:latin typeface="Arial"/>
                <a:ea typeface="Arial"/>
                <a:cs typeface="Arial"/>
              </a:rPr>
              <a:t>ıklarda</a:t>
            </a:r>
            <a:r>
              <a:rPr lang="en-US" altLang="zh-CN" sz="1800" b="1" spc="-502" dirty="0">
                <a:solidFill>
                  <a:srgbClr val="475A8D"/>
                </a:solidFill>
                <a:latin typeface="Arial"/>
                <a:ea typeface="Arial"/>
                <a:cs typeface="Arial"/>
              </a:rPr>
              <a:t> </a:t>
            </a:r>
            <a:r>
              <a:rPr lang="en-US" altLang="zh-CN" sz="1800" b="1" spc="0" dirty="0">
                <a:solidFill>
                  <a:srgbClr val="475A8D"/>
                </a:solidFill>
                <a:latin typeface="Arial"/>
                <a:ea typeface="Arial"/>
                <a:cs typeface="Arial"/>
              </a:rPr>
              <a:t>İ</a:t>
            </a:r>
            <a:r>
              <a:rPr lang="en-US" altLang="zh-CN" sz="1800" b="1" spc="-4" dirty="0">
                <a:solidFill>
                  <a:srgbClr val="475A8D"/>
                </a:solidFill>
                <a:latin typeface="Arial"/>
                <a:ea typeface="Arial"/>
                <a:cs typeface="Arial"/>
              </a:rPr>
              <a:t>lkyard</a:t>
            </a:r>
            <a:r>
              <a:rPr lang="en-US" altLang="zh-CN" sz="1800" b="1" spc="4" dirty="0">
                <a:solidFill>
                  <a:srgbClr val="475A8D"/>
                </a:solidFill>
                <a:latin typeface="Arial"/>
                <a:ea typeface="Arial"/>
                <a:cs typeface="Arial"/>
              </a:rPr>
              <a:t>ım</a:t>
            </a:r>
            <a:r>
              <a:rPr lang="en-US" altLang="zh-CN" sz="1800" b="1" spc="-1092" dirty="0">
                <a:solidFill>
                  <a:srgbClr val="475A8D"/>
                </a:solidFill>
                <a:latin typeface="Arial"/>
                <a:ea typeface="Arial"/>
                <a:cs typeface="Arial"/>
              </a:rPr>
              <a:t> </a:t>
            </a:r>
            <a:r>
              <a:rPr lang="en-US" altLang="zh-CN" sz="1800" b="1" spc="-6" dirty="0">
                <a:solidFill>
                  <a:srgbClr val="475A8D"/>
                </a:solidFill>
                <a:latin typeface="Arial"/>
                <a:ea typeface="Arial"/>
                <a:cs typeface="Arial"/>
              </a:rPr>
              <a:t>Nas</a:t>
            </a:r>
            <a:r>
              <a:rPr lang="en-US" altLang="zh-CN" sz="1800" b="1" spc="0" dirty="0">
                <a:solidFill>
                  <a:srgbClr val="475A8D"/>
                </a:solidFill>
                <a:latin typeface="Arial"/>
                <a:ea typeface="Arial"/>
                <a:cs typeface="Arial"/>
              </a:rPr>
              <a:t>ıl</a:t>
            </a:r>
            <a:r>
              <a:rPr lang="en-US" altLang="zh-CN" sz="1800" b="1" spc="11" dirty="0">
                <a:solidFill>
                  <a:srgbClr val="475A8D"/>
                </a:solidFill>
                <a:latin typeface="Arial"/>
                <a:ea typeface="Arial"/>
                <a:cs typeface="Arial"/>
              </a:rPr>
              <a:t> </a:t>
            </a:r>
            <a:r>
              <a:rPr lang="en-US" altLang="zh-CN" sz="1800" b="1" spc="0" dirty="0">
                <a:solidFill>
                  <a:srgbClr val="475A8D"/>
                </a:solidFill>
                <a:latin typeface="Arial"/>
                <a:ea typeface="Arial"/>
                <a:cs typeface="Arial"/>
              </a:rPr>
              <a:t>Olmal</a:t>
            </a:r>
            <a:r>
              <a:rPr lang="en-US" altLang="zh-CN" sz="1800" b="1" spc="3" dirty="0">
                <a:solidFill>
                  <a:srgbClr val="475A8D"/>
                </a:solidFill>
                <a:latin typeface="Arial"/>
                <a:ea typeface="Arial"/>
                <a:cs typeface="Arial"/>
              </a:rPr>
              <a:t>ıd</a:t>
            </a:r>
            <a:r>
              <a:rPr lang="en-US" altLang="zh-CN" sz="1800" b="1" spc="0" dirty="0">
                <a:solidFill>
                  <a:srgbClr val="475A8D"/>
                </a:solidFill>
                <a:latin typeface="Arial"/>
                <a:ea typeface="Arial"/>
                <a:cs typeface="Arial"/>
              </a:rPr>
              <a:t>ır?</a:t>
            </a:r>
            <a:endParaRPr lang="en-US" altLang="zh-CN" sz="1800" dirty="0">
              <a:latin typeface="Arial"/>
              <a:ea typeface="Arial"/>
              <a:cs typeface="Arial"/>
            </a:endParaRPr>
          </a:p>
          <a:p>
            <a:pPr algn="l" rtl="0">
              <a:lnSpc>
                <a:spcPts val="2129"/>
              </a:lnSpc>
              <a:spcBef>
                <a:spcPts val="227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dirty="0">
                <a:solidFill>
                  <a:srgbClr val="000000"/>
                </a:solidFill>
                <a:latin typeface="Arial"/>
                <a:ea typeface="Arial"/>
                <a:cs typeface="Arial"/>
              </a:rPr>
              <a:t>Hayatı tehdit eden yaralanmalara öncelik verilir,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Hasta/yaralı hareket ettirilmez, sıcak tutulur,</a:t>
            </a:r>
            <a:endParaRPr lang="en-US" altLang="zh-CN" sz="1800" dirty="0">
              <a:latin typeface="Arial"/>
              <a:ea typeface="Arial"/>
              <a:cs typeface="Arial"/>
            </a:endParaRPr>
          </a:p>
          <a:p>
            <a:pPr algn="l" rtl="0">
              <a:lnSpc>
                <a:spcPts val="2160"/>
              </a:lnSpc>
            </a:pPr>
            <a:r>
              <a:rPr lang="en-US" altLang="zh-CN" sz="1800" dirty="0">
                <a:solidFill>
                  <a:srgbClr val="000000"/>
                </a:solidFill>
                <a:latin typeface="Arial"/>
                <a:ea typeface="Arial"/>
                <a:cs typeface="Arial"/>
              </a:rPr>
              <a:t> Kol etkilenmişse yüzük ve saat gibi eşyalar çıkarılır (aksi takdirde gelişebilecek öden doku hasarına yol açacaktır,)</a:t>
            </a:r>
            <a:endParaRPr lang="en-US" altLang="zh-CN" sz="1800" dirty="0">
              <a:latin typeface="Arial"/>
              <a:ea typeface="Arial"/>
              <a:cs typeface="Arial"/>
            </a:endParaRPr>
          </a:p>
          <a:p>
            <a:pPr marR="566" algn="l" rtl="0">
              <a:lnSpc>
                <a:spcPts val="2114"/>
              </a:lnSpc>
            </a:pPr>
            <a:r>
              <a:rPr lang="en-US" altLang="zh-CN" sz="1800" dirty="0">
                <a:solidFill>
                  <a:srgbClr val="000000"/>
                </a:solidFill>
                <a:latin typeface="Arial"/>
                <a:ea typeface="Arial"/>
                <a:cs typeface="Arial"/>
              </a:rPr>
              <a:t> Tespit ve sargı yapılırken parmaklar görünecek şekilde açıkta bırakılır. Böylece parmaklardaki renk, hareket ve duyarlılık kontrol edilir),</a:t>
            </a:r>
            <a:endParaRPr lang="en-US" altLang="zh-CN" sz="1800" dirty="0">
              <a:latin typeface="Arial"/>
              <a:ea typeface="Arial"/>
              <a:cs typeface="Arial"/>
            </a:endParaRPr>
          </a:p>
          <a:p>
            <a:pPr marR="110" indent="64008" algn="just" rtl="0">
              <a:lnSpc>
                <a:spcPts val="2160"/>
              </a:lnSpc>
              <a:spcBef>
                <a:spcPts val="92"/>
              </a:spcBef>
            </a:pPr>
            <a:r>
              <a:rPr lang="en-US" altLang="zh-CN" sz="1800" dirty="0">
                <a:solidFill>
                  <a:srgbClr val="000000"/>
                </a:solidFill>
                <a:latin typeface="Arial"/>
                <a:ea typeface="Arial"/>
                <a:cs typeface="Arial"/>
              </a:rPr>
              <a:t> Kırık şüphesi olan bölge, ani hareketlerden kaçınılarak bir alt ve bir üst eklemleri de içine alacak şekilde tespit edilir. Tespit malzemeleri, sopa, tahta, karton gibi sert malzemelerden yapılmış olmalı ve kırık kemiğin alt ve üst eklemlerini içine alacak uzunlukta olmalıdır,</a:t>
            </a:r>
            <a:endParaRPr lang="en-US" altLang="zh-CN" sz="1800" dirty="0">
              <a:latin typeface="Arial"/>
              <a:ea typeface="Arial"/>
              <a:cs typeface="Arial"/>
            </a:endParaRPr>
          </a:p>
          <a:p>
            <a:pPr marR="247454" algn="l" rtl="0">
              <a:lnSpc>
                <a:spcPts val="2160"/>
              </a:lnSpc>
            </a:pPr>
            <a:r>
              <a:rPr lang="en-US" altLang="zh-CN" sz="1800" dirty="0">
                <a:solidFill>
                  <a:srgbClr val="000000"/>
                </a:solidFill>
                <a:latin typeface="Arial"/>
                <a:ea typeface="Arial"/>
                <a:cs typeface="Arial"/>
              </a:rPr>
              <a:t> Açık kırıklarda, tespitten önce yara temiz bir bezle kapatılmalıdır,  Kırık bölgede sık aralıklarla nabız, derinin rengi ve ısısı kontrol edilir,  Kol ve bacaklar yukarıda tutulur,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Tıbbi yardım istenir (112</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145"/>
          <p:cNvPicPr>
            <a:picLocks noChangeAspect="1"/>
          </p:cNvPicPr>
          <p:nvPr/>
        </p:nvPicPr>
        <p:blipFill>
          <a:blip r:embed="rId2"/>
          <a:stretch>
            <a:fillRect/>
          </a:stretch>
        </p:blipFill>
        <p:spPr>
          <a:xfrm>
            <a:off x="774073" y="348997"/>
            <a:ext cx="9144001" cy="6858000"/>
          </a:xfrm>
          <a:prstGeom prst="rect">
            <a:avLst/>
          </a:prstGeom>
          <a:noFill/>
        </p:spPr>
      </p:pic>
      <p:sp>
        <p:nvSpPr>
          <p:cNvPr id="146" name="Path14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7" name="Path14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48" name="Path14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49" name="Image149"/>
          <p:cNvPicPr>
            <a:picLocks noChangeAspect="1"/>
          </p:cNvPicPr>
          <p:nvPr/>
        </p:nvPicPr>
        <p:blipFill>
          <a:blip r:embed="rId3"/>
          <a:stretch>
            <a:fillRect/>
          </a:stretch>
        </p:blipFill>
        <p:spPr>
          <a:xfrm>
            <a:off x="3768731" y="1257300"/>
            <a:ext cx="5763769" cy="4326637"/>
          </a:xfrm>
          <a:prstGeom prst="rect">
            <a:avLst/>
          </a:prstGeom>
          <a:noFill/>
        </p:spPr>
      </p:pic>
      <p:pic>
        <p:nvPicPr>
          <p:cNvPr id="150" name="Image150"/>
          <p:cNvPicPr>
            <a:picLocks noChangeAspect="1"/>
          </p:cNvPicPr>
          <p:nvPr/>
        </p:nvPicPr>
        <p:blipFill>
          <a:blip r:embed="rId4"/>
          <a:stretch>
            <a:fillRect/>
          </a:stretch>
        </p:blipFill>
        <p:spPr>
          <a:xfrm>
            <a:off x="1148977" y="1618488"/>
            <a:ext cx="2519172" cy="381609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152"/>
          <p:cNvPicPr>
            <a:picLocks noChangeAspect="1"/>
          </p:cNvPicPr>
          <p:nvPr/>
        </p:nvPicPr>
        <p:blipFill>
          <a:blip r:embed="rId2"/>
          <a:stretch>
            <a:fillRect/>
          </a:stretch>
        </p:blipFill>
        <p:spPr>
          <a:xfrm>
            <a:off x="774073" y="348997"/>
            <a:ext cx="9144001" cy="6858000"/>
          </a:xfrm>
          <a:prstGeom prst="rect">
            <a:avLst/>
          </a:prstGeom>
          <a:noFill/>
        </p:spPr>
      </p:pic>
      <p:sp>
        <p:nvSpPr>
          <p:cNvPr id="153" name="Path15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54" name="Path15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55" name="Path15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56" name="Image156"/>
          <p:cNvPicPr>
            <a:picLocks noChangeAspect="1"/>
          </p:cNvPicPr>
          <p:nvPr/>
        </p:nvPicPr>
        <p:blipFill>
          <a:blip r:embed="rId3"/>
          <a:stretch>
            <a:fillRect/>
          </a:stretch>
        </p:blipFill>
        <p:spPr>
          <a:xfrm>
            <a:off x="1386721" y="4049268"/>
            <a:ext cx="4067556" cy="2474977"/>
          </a:xfrm>
          <a:prstGeom prst="rect">
            <a:avLst/>
          </a:prstGeom>
          <a:noFill/>
        </p:spPr>
      </p:pic>
      <p:pic>
        <p:nvPicPr>
          <p:cNvPr id="157" name="Image157"/>
          <p:cNvPicPr>
            <a:picLocks noChangeAspect="1"/>
          </p:cNvPicPr>
          <p:nvPr/>
        </p:nvPicPr>
        <p:blipFill>
          <a:blip r:embed="rId4"/>
          <a:stretch>
            <a:fillRect/>
          </a:stretch>
        </p:blipFill>
        <p:spPr>
          <a:xfrm>
            <a:off x="5512187" y="3907536"/>
            <a:ext cx="3866389" cy="2756916"/>
          </a:xfrm>
          <a:prstGeom prst="rect">
            <a:avLst/>
          </a:prstGeom>
          <a:noFill/>
        </p:spPr>
      </p:pic>
      <p:sp>
        <p:nvSpPr>
          <p:cNvPr id="158" name="Text Box158"/>
          <p:cNvSpPr txBox="1"/>
          <p:nvPr/>
        </p:nvSpPr>
        <p:spPr>
          <a:xfrm>
            <a:off x="2342275" y="955091"/>
            <a:ext cx="6728925" cy="2508379"/>
          </a:xfrm>
          <a:prstGeom prst="rect">
            <a:avLst/>
          </a:prstGeom>
          <a:noFill/>
        </p:spPr>
        <p:txBody>
          <a:bodyPr wrap="square" lIns="0" tIns="0" rIns="0" rtlCol="0">
            <a:spAutoFit/>
          </a:bodyPr>
          <a:lstStyle/>
          <a:p>
            <a:pPr marL="1" algn="l" rtl="0">
              <a:lnSpc>
                <a:spcPts val="2056"/>
              </a:lnSpc>
            </a:pPr>
            <a:r>
              <a:rPr lang="en-US" altLang="zh-CN" sz="1800" b="1" spc="-7" dirty="0">
                <a:solidFill>
                  <a:srgbClr val="FF0000"/>
                </a:solidFill>
                <a:latin typeface="Arial"/>
                <a:ea typeface="Arial"/>
                <a:cs typeface="Arial"/>
              </a:rPr>
              <a:t>Ç</a:t>
            </a:r>
            <a:r>
              <a:rPr lang="en-US" altLang="zh-CN" sz="1800" b="1" spc="-3" dirty="0">
                <a:solidFill>
                  <a:srgbClr val="FF0000"/>
                </a:solidFill>
                <a:latin typeface="Arial"/>
                <a:ea typeface="Arial"/>
                <a:cs typeface="Arial"/>
              </a:rPr>
              <a:t>ık</a:t>
            </a:r>
            <a:r>
              <a:rPr lang="en-US" altLang="zh-CN" sz="1800" b="1" spc="0" dirty="0">
                <a:solidFill>
                  <a:srgbClr val="FF0000"/>
                </a:solidFill>
                <a:latin typeface="Arial"/>
                <a:ea typeface="Arial"/>
                <a:cs typeface="Arial"/>
              </a:rPr>
              <a:t>ık</a:t>
            </a:r>
            <a:r>
              <a:rPr lang="en-US" altLang="zh-CN" sz="1800" b="1" spc="-498" dirty="0">
                <a:solidFill>
                  <a:srgbClr val="FF0000"/>
                </a:solidFill>
                <a:latin typeface="Arial"/>
                <a:ea typeface="Arial"/>
                <a:cs typeface="Arial"/>
              </a:rPr>
              <a:t> </a:t>
            </a:r>
            <a:r>
              <a:rPr lang="en-US" altLang="zh-CN" sz="1800" b="1" spc="0" dirty="0">
                <a:solidFill>
                  <a:srgbClr val="FF0000"/>
                </a:solidFill>
                <a:latin typeface="Arial"/>
                <a:ea typeface="Arial"/>
                <a:cs typeface="Arial"/>
              </a:rPr>
              <a:t>Nedir?</a:t>
            </a:r>
            <a:endParaRPr lang="en-US" altLang="zh-CN" sz="1800" dirty="0">
              <a:latin typeface="Arial"/>
              <a:ea typeface="Arial"/>
              <a:cs typeface="Arial"/>
            </a:endParaRPr>
          </a:p>
          <a:p>
            <a:pPr indent="1" algn="l" rtl="0">
              <a:lnSpc>
                <a:spcPts val="2114"/>
              </a:lnSpc>
              <a:spcBef>
                <a:spcPts val="88"/>
              </a:spcBef>
            </a:pPr>
            <a:r>
              <a:rPr lang="en-US" altLang="zh-CN" sz="1800" dirty="0">
                <a:solidFill>
                  <a:srgbClr val="000000"/>
                </a:solidFill>
                <a:latin typeface="Arial"/>
                <a:ea typeface="Arial"/>
                <a:cs typeface="Arial"/>
              </a:rPr>
              <a:t>Eklem yüzeylerinin kalıcı olarak ayrılmasıdır. Kendiliğinden normal konumuna</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dönemez.</a:t>
            </a:r>
            <a:endParaRPr lang="en-US" altLang="zh-CN" sz="1800" dirty="0">
              <a:latin typeface="Arial"/>
              <a:ea typeface="Arial"/>
              <a:cs typeface="Arial"/>
            </a:endParaRPr>
          </a:p>
          <a:p>
            <a:pPr algn="l" rtl="0">
              <a:lnSpc>
                <a:spcPts val="2056"/>
              </a:lnSpc>
              <a:spcBef>
                <a:spcPts val="108"/>
              </a:spcBef>
            </a:pPr>
            <a:r>
              <a:rPr lang="en-US" altLang="zh-CN" sz="1800" b="1" dirty="0">
                <a:solidFill>
                  <a:srgbClr val="000000"/>
                </a:solidFill>
                <a:latin typeface="Arial"/>
                <a:ea typeface="Arial"/>
                <a:cs typeface="Arial"/>
              </a:rPr>
              <a:t>Çıkık Belirtileri Nelerdir?</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Yoğun ağrı,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Şişlik ve kızarıklık,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İşlev kaybı,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Eklem Bozukluğu,</a:t>
            </a:r>
            <a:endParaRPr lang="en-US" altLang="zh-CN" sz="1800" dirty="0">
              <a:latin typeface="Arial"/>
              <a:ea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160"/>
          <p:cNvPicPr>
            <a:picLocks noChangeAspect="1"/>
          </p:cNvPicPr>
          <p:nvPr/>
        </p:nvPicPr>
        <p:blipFill>
          <a:blip r:embed="rId2"/>
          <a:stretch>
            <a:fillRect/>
          </a:stretch>
        </p:blipFill>
        <p:spPr>
          <a:xfrm>
            <a:off x="774073" y="348997"/>
            <a:ext cx="9144001" cy="6858000"/>
          </a:xfrm>
          <a:prstGeom prst="rect">
            <a:avLst/>
          </a:prstGeom>
          <a:noFill/>
        </p:spPr>
      </p:pic>
      <p:sp>
        <p:nvSpPr>
          <p:cNvPr id="161" name="Path16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62" name="Path16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63" name="Path16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64" name="Text Box164"/>
          <p:cNvSpPr txBox="1"/>
          <p:nvPr/>
        </p:nvSpPr>
        <p:spPr>
          <a:xfrm>
            <a:off x="2989246" y="1563672"/>
            <a:ext cx="6929486" cy="2290371"/>
          </a:xfrm>
          <a:prstGeom prst="rect">
            <a:avLst/>
          </a:prstGeom>
          <a:noFill/>
        </p:spPr>
        <p:txBody>
          <a:bodyPr wrap="square" lIns="0" tIns="0" rIns="0" rtlCol="0">
            <a:spAutoFit/>
          </a:bodyPr>
          <a:lstStyle/>
          <a:p>
            <a:pPr algn="l" rtl="0">
              <a:lnSpc>
                <a:spcPts val="2056"/>
              </a:lnSpc>
            </a:pPr>
            <a:r>
              <a:rPr lang="en-US" altLang="zh-CN" sz="1800" b="1" spc="-7" dirty="0">
                <a:solidFill>
                  <a:srgbClr val="000000"/>
                </a:solidFill>
                <a:latin typeface="Arial"/>
                <a:ea typeface="Arial"/>
                <a:cs typeface="Arial"/>
              </a:rPr>
              <a:t>Ç</a:t>
            </a:r>
            <a:r>
              <a:rPr lang="en-US" altLang="zh-CN" sz="1800" b="1" spc="-3" dirty="0">
                <a:solidFill>
                  <a:srgbClr val="000000"/>
                </a:solidFill>
                <a:latin typeface="Arial"/>
                <a:ea typeface="Arial"/>
                <a:cs typeface="Arial"/>
              </a:rPr>
              <a:t>ık</a:t>
            </a:r>
            <a:r>
              <a:rPr lang="en-US" altLang="zh-CN" sz="1800" b="1" spc="0" dirty="0">
                <a:solidFill>
                  <a:srgbClr val="000000"/>
                </a:solidFill>
                <a:latin typeface="Arial"/>
                <a:ea typeface="Arial"/>
                <a:cs typeface="Arial"/>
              </a:rPr>
              <a:t>ıkta</a:t>
            </a:r>
            <a:r>
              <a:rPr lang="en-US" altLang="zh-CN" sz="1800" b="1" spc="-502" dirty="0">
                <a:solidFill>
                  <a:srgbClr val="000000"/>
                </a:solidFill>
                <a:latin typeface="Arial"/>
                <a:ea typeface="Arial"/>
                <a:cs typeface="Arial"/>
              </a:rPr>
              <a:t> </a:t>
            </a:r>
            <a:r>
              <a:rPr lang="en-US" altLang="zh-CN" sz="1800" b="1" spc="0" dirty="0">
                <a:solidFill>
                  <a:srgbClr val="000000"/>
                </a:solidFill>
                <a:latin typeface="Arial"/>
                <a:ea typeface="Arial"/>
                <a:cs typeface="Arial"/>
              </a:rPr>
              <a:t>İ</a:t>
            </a:r>
            <a:r>
              <a:rPr lang="en-US" altLang="zh-CN" sz="1800" b="1" spc="-2" dirty="0">
                <a:solidFill>
                  <a:srgbClr val="000000"/>
                </a:solidFill>
                <a:latin typeface="Arial"/>
                <a:ea typeface="Arial"/>
                <a:cs typeface="Arial"/>
              </a:rPr>
              <a:t>lkyardım</a:t>
            </a:r>
            <a:r>
              <a:rPr lang="en-US" altLang="zh-CN" sz="1800" b="1" spc="-1088" dirty="0">
                <a:solidFill>
                  <a:srgbClr val="000000"/>
                </a:solidFill>
                <a:latin typeface="Arial"/>
                <a:ea typeface="Arial"/>
                <a:cs typeface="Arial"/>
              </a:rPr>
              <a:t> </a:t>
            </a:r>
            <a:r>
              <a:rPr lang="en-US" altLang="zh-CN" sz="1800" b="1" spc="-6" dirty="0">
                <a:solidFill>
                  <a:srgbClr val="000000"/>
                </a:solidFill>
                <a:latin typeface="Arial"/>
                <a:ea typeface="Arial"/>
                <a:cs typeface="Arial"/>
              </a:rPr>
              <a:t>Nas</a:t>
            </a:r>
            <a:r>
              <a:rPr lang="en-US" altLang="zh-CN" sz="1800" b="1" spc="0" dirty="0">
                <a:solidFill>
                  <a:srgbClr val="000000"/>
                </a:solidFill>
                <a:latin typeface="Arial"/>
                <a:ea typeface="Arial"/>
                <a:cs typeface="Arial"/>
              </a:rPr>
              <a:t>ıl</a:t>
            </a:r>
            <a:r>
              <a:rPr lang="en-US" altLang="zh-CN" sz="1800" b="1" spc="11" dirty="0">
                <a:solidFill>
                  <a:srgbClr val="000000"/>
                </a:solidFill>
                <a:latin typeface="Arial"/>
                <a:ea typeface="Arial"/>
                <a:cs typeface="Arial"/>
              </a:rPr>
              <a:t> </a:t>
            </a:r>
            <a:r>
              <a:rPr lang="en-US" altLang="zh-CN" sz="1800" b="1" spc="0" dirty="0">
                <a:solidFill>
                  <a:srgbClr val="000000"/>
                </a:solidFill>
                <a:latin typeface="Arial"/>
                <a:ea typeface="Arial"/>
                <a:cs typeface="Arial"/>
              </a:rPr>
              <a:t>Olmal</a:t>
            </a:r>
            <a:r>
              <a:rPr lang="en-US" altLang="zh-CN" sz="1800" b="1" spc="3" dirty="0">
                <a:solidFill>
                  <a:srgbClr val="000000"/>
                </a:solidFill>
                <a:latin typeface="Arial"/>
                <a:ea typeface="Arial"/>
                <a:cs typeface="Arial"/>
              </a:rPr>
              <a:t>ıd</a:t>
            </a:r>
            <a:r>
              <a:rPr lang="en-US" altLang="zh-CN" sz="1800" b="1" spc="0" dirty="0">
                <a:solidFill>
                  <a:srgbClr val="000000"/>
                </a:solidFill>
                <a:latin typeface="Arial"/>
                <a:ea typeface="Arial"/>
                <a:cs typeface="Arial"/>
              </a:rPr>
              <a:t>ır?</a:t>
            </a:r>
            <a:endParaRPr lang="en-US" altLang="zh-CN" sz="1800" dirty="0">
              <a:latin typeface="Arial"/>
              <a:ea typeface="Arial"/>
              <a:cs typeface="Arial"/>
            </a:endParaRPr>
          </a:p>
          <a:p>
            <a:pPr marR="515525" algn="l" rtl="0">
              <a:lnSpc>
                <a:spcPts val="2160"/>
              </a:lnSpc>
              <a:spcBef>
                <a:spcPts val="2248"/>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Eklem</a:t>
            </a:r>
            <a:r>
              <a:rPr lang="tr-TR" altLang="zh-CN" sz="1800" spc="-2" dirty="0" smtClean="0">
                <a:solidFill>
                  <a:srgbClr val="000000"/>
                </a:solidFill>
                <a:latin typeface="Arial"/>
                <a:ea typeface="Arial"/>
                <a:cs typeface="Arial"/>
              </a:rPr>
              <a:t>  </a:t>
            </a:r>
            <a:r>
              <a:rPr lang="en-US" altLang="zh-CN" sz="1800" spc="-994" dirty="0" smtClean="0">
                <a:solidFill>
                  <a:srgbClr val="000000"/>
                </a:solidFill>
                <a:latin typeface="Arial"/>
                <a:ea typeface="Arial"/>
                <a:cs typeface="Arial"/>
              </a:rPr>
              <a:t> </a:t>
            </a:r>
            <a:r>
              <a:rPr lang="tr-TR" altLang="zh-CN" sz="1800" spc="-994"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aynen</a:t>
            </a:r>
            <a:r>
              <a:rPr lang="en-US" altLang="zh-CN" sz="1800" spc="-452" dirty="0" smtClean="0">
                <a:solidFill>
                  <a:srgbClr val="000000"/>
                </a:solidFill>
                <a:latin typeface="Arial"/>
                <a:ea typeface="Arial"/>
                <a:cs typeface="Arial"/>
              </a:rPr>
              <a:t> </a:t>
            </a:r>
            <a:r>
              <a:rPr lang="tr-TR" altLang="zh-CN" sz="1800" spc="-452"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bulundu</a:t>
            </a:r>
            <a:r>
              <a:rPr lang="en-US" altLang="zh-CN" sz="1800" spc="-12" dirty="0" err="1" smtClean="0">
                <a:solidFill>
                  <a:srgbClr val="000000"/>
                </a:solidFill>
                <a:latin typeface="Arial"/>
                <a:ea typeface="Arial"/>
                <a:cs typeface="Arial"/>
              </a:rPr>
              <a:t>ğ</a:t>
            </a:r>
            <a:r>
              <a:rPr lang="en-US" altLang="zh-CN" sz="1800" spc="0" dirty="0" err="1" smtClean="0">
                <a:solidFill>
                  <a:srgbClr val="000000"/>
                </a:solidFill>
                <a:latin typeface="Arial"/>
                <a:ea typeface="Arial"/>
                <a:cs typeface="Arial"/>
              </a:rPr>
              <a:t>u</a:t>
            </a:r>
            <a:r>
              <a:rPr lang="en-US" altLang="zh-CN" sz="1800" spc="-477" dirty="0" smtClean="0">
                <a:solidFill>
                  <a:srgbClr val="000000"/>
                </a:solidFill>
                <a:latin typeface="Arial"/>
                <a:ea typeface="Arial"/>
                <a:cs typeface="Arial"/>
              </a:rPr>
              <a:t> </a:t>
            </a:r>
            <a:r>
              <a:rPr lang="tr-TR" altLang="zh-CN" sz="1800" spc="-477"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a:t>
            </a:r>
            <a:r>
              <a:rPr lang="en-US" altLang="zh-CN" sz="1800" spc="-3" dirty="0" err="1" smtClean="0">
                <a:solidFill>
                  <a:srgbClr val="000000"/>
                </a:solidFill>
                <a:latin typeface="Arial"/>
                <a:ea typeface="Arial"/>
                <a:cs typeface="Arial"/>
              </a:rPr>
              <a:t>ekilde</a:t>
            </a:r>
            <a:r>
              <a:rPr lang="en-US" altLang="zh-CN" sz="1800" spc="-476" dirty="0" smtClean="0">
                <a:solidFill>
                  <a:srgbClr val="000000"/>
                </a:solidFill>
                <a:latin typeface="Arial"/>
                <a:ea typeface="Arial"/>
                <a:cs typeface="Arial"/>
              </a:rPr>
              <a:t> </a:t>
            </a:r>
            <a:r>
              <a:rPr lang="tr-TR" altLang="zh-CN" sz="1800" spc="-476"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tespit</a:t>
            </a:r>
            <a:r>
              <a:rPr lang="en-US" altLang="zh-CN" sz="1800" spc="10" dirty="0" smtClean="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marR="515525" algn="l" rtl="0">
              <a:lnSpc>
                <a:spcPts val="2160"/>
              </a:lnSpc>
              <a:spcBef>
                <a:spcPts val="2248"/>
              </a:spcBef>
            </a:pPr>
            <a:r>
              <a:rPr lang="en-US" altLang="zh-CN" sz="1800" spc="0" dirty="0" smtClean="0">
                <a:solidFill>
                  <a:srgbClr val="000000"/>
                </a:solidFill>
                <a:latin typeface="Arial"/>
                <a:ea typeface="Arial"/>
                <a:cs typeface="Arial"/>
              </a:rPr>
              <a:t></a:t>
            </a:r>
            <a:r>
              <a:rPr lang="en-US" altLang="zh-CN" sz="1800" spc="-852" dirty="0" smtClean="0">
                <a:solidFill>
                  <a:srgbClr val="000000"/>
                </a:solidFill>
                <a:latin typeface="Arial"/>
                <a:ea typeface="Arial"/>
                <a:cs typeface="Arial"/>
              </a:rPr>
              <a:t> </a:t>
            </a:r>
            <a:r>
              <a:rPr lang="en-US" altLang="zh-CN" sz="1800" spc="-4" dirty="0" err="1">
                <a:solidFill>
                  <a:srgbClr val="000000"/>
                </a:solidFill>
                <a:latin typeface="Arial"/>
                <a:ea typeface="Arial"/>
                <a:cs typeface="Arial"/>
              </a:rPr>
              <a:t>Çıkık</a:t>
            </a:r>
            <a:r>
              <a:rPr lang="en-US" altLang="zh-CN" sz="1800" spc="-384" dirty="0">
                <a:solidFill>
                  <a:srgbClr val="000000"/>
                </a:solidFill>
                <a:latin typeface="Arial"/>
                <a:ea typeface="Arial"/>
                <a:cs typeface="Arial"/>
              </a:rPr>
              <a:t> </a:t>
            </a:r>
            <a:r>
              <a:rPr lang="tr-TR" altLang="zh-CN" sz="1800" spc="-384"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yerine</a:t>
            </a:r>
            <a:r>
              <a:rPr lang="en-US" altLang="zh-CN" sz="1800" spc="-466" dirty="0" smtClean="0">
                <a:solidFill>
                  <a:srgbClr val="000000"/>
                </a:solidFill>
                <a:latin typeface="Arial"/>
                <a:ea typeface="Arial"/>
                <a:cs typeface="Arial"/>
              </a:rPr>
              <a:t> </a:t>
            </a:r>
            <a:r>
              <a:rPr lang="tr-TR" altLang="zh-CN" sz="1800" spc="-466"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oturtulmay</a:t>
            </a:r>
            <a:r>
              <a:rPr lang="tr-TR" altLang="zh-CN" sz="1800" spc="-3" dirty="0" smtClean="0">
                <a:solidFill>
                  <a:srgbClr val="000000"/>
                </a:solidFill>
                <a:latin typeface="Arial"/>
                <a:ea typeface="Arial"/>
                <a:cs typeface="Arial"/>
              </a:rPr>
              <a:t>a </a:t>
            </a:r>
            <a:r>
              <a:rPr lang="en-US" altLang="zh-CN" sz="1800" spc="-459" dirty="0" smtClean="0">
                <a:solidFill>
                  <a:srgbClr val="000000"/>
                </a:solidFill>
                <a:latin typeface="Arial"/>
                <a:ea typeface="Arial"/>
                <a:cs typeface="Arial"/>
              </a:rPr>
              <a:t> </a:t>
            </a:r>
            <a:r>
              <a:rPr lang="en-US" altLang="zh-CN" sz="1800" spc="-4" dirty="0">
                <a:solidFill>
                  <a:srgbClr val="000000"/>
                </a:solidFill>
                <a:latin typeface="Arial"/>
                <a:ea typeface="Arial"/>
                <a:cs typeface="Arial"/>
              </a:rPr>
              <a:t>çal</a:t>
            </a:r>
            <a:r>
              <a:rPr lang="en-US" altLang="zh-CN" sz="1800" spc="-17"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ılmaz,</a:t>
            </a:r>
            <a:endParaRPr lang="en-US" altLang="zh-CN" sz="1800" dirty="0">
              <a:latin typeface="Arial"/>
              <a:ea typeface="Arial"/>
              <a:cs typeface="Arial"/>
            </a:endParaRPr>
          </a:p>
          <a:p>
            <a:pPr marR="274731" algn="l" rtl="0">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Hasta</a:t>
            </a:r>
            <a:r>
              <a:rPr lang="en-US" altLang="zh-CN" sz="1800" spc="-506" dirty="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7" dirty="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yaral</a:t>
            </a:r>
            <a:r>
              <a:rPr lang="en-US" altLang="zh-CN" sz="1800" spc="-7" dirty="0" err="1" smtClean="0">
                <a:solidFill>
                  <a:srgbClr val="000000"/>
                </a:solidFill>
                <a:latin typeface="Arial"/>
                <a:ea typeface="Arial"/>
                <a:cs typeface="Arial"/>
              </a:rPr>
              <a:t>ıya</a:t>
            </a:r>
            <a:r>
              <a:rPr lang="tr-TR" altLang="zh-CN" sz="1800" spc="-7" dirty="0" smtClean="0">
                <a:solidFill>
                  <a:srgbClr val="000000"/>
                </a:solidFill>
                <a:latin typeface="Arial"/>
                <a:ea typeface="Arial"/>
                <a:cs typeface="Arial"/>
              </a:rPr>
              <a:t>      </a:t>
            </a:r>
            <a:r>
              <a:rPr lang="en-US" altLang="zh-CN" sz="1800" spc="-441" dirty="0" smtClean="0">
                <a:solidFill>
                  <a:srgbClr val="000000"/>
                </a:solidFill>
                <a:latin typeface="Arial"/>
                <a:ea typeface="Arial"/>
                <a:cs typeface="Arial"/>
              </a:rPr>
              <a:t> </a:t>
            </a:r>
            <a:r>
              <a:rPr lang="en-US" altLang="zh-CN" sz="1800" spc="-10" dirty="0" err="1">
                <a:solidFill>
                  <a:srgbClr val="000000"/>
                </a:solidFill>
                <a:latin typeface="Arial"/>
                <a:ea typeface="Arial"/>
                <a:cs typeface="Arial"/>
              </a:rPr>
              <a:t>a</a:t>
            </a:r>
            <a:r>
              <a:rPr lang="en-US" altLang="zh-CN" sz="1800" spc="-9" dirty="0" err="1">
                <a:solidFill>
                  <a:srgbClr val="000000"/>
                </a:solidFill>
                <a:latin typeface="Arial"/>
                <a:ea typeface="Arial"/>
                <a:cs typeface="Arial"/>
              </a:rPr>
              <a:t>ğ</a:t>
            </a:r>
            <a:r>
              <a:rPr lang="en-US" altLang="zh-CN" sz="1800" spc="-4" dirty="0" err="1">
                <a:solidFill>
                  <a:srgbClr val="000000"/>
                </a:solidFill>
                <a:latin typeface="Arial"/>
                <a:ea typeface="Arial"/>
                <a:cs typeface="Arial"/>
              </a:rPr>
              <a:t>ızdan</a:t>
            </a:r>
            <a:r>
              <a:rPr lang="en-US" altLang="zh-CN" sz="1800" spc="-476" dirty="0">
                <a:solidFill>
                  <a:srgbClr val="000000"/>
                </a:solidFill>
                <a:latin typeface="Arial"/>
                <a:ea typeface="Arial"/>
                <a:cs typeface="Arial"/>
              </a:rPr>
              <a:t> </a:t>
            </a:r>
            <a:r>
              <a:rPr lang="tr-TR" altLang="zh-CN" sz="1800" spc="-476"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hiçbir</a:t>
            </a:r>
            <a:r>
              <a:rPr lang="en-US" altLang="zh-CN" sz="1800" spc="-82"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şey</a:t>
            </a:r>
            <a:r>
              <a:rPr lang="tr-TR" altLang="zh-CN" sz="1800" spc="0" dirty="0" smtClean="0">
                <a:solidFill>
                  <a:srgbClr val="000000"/>
                </a:solidFill>
                <a:latin typeface="Arial"/>
                <a:ea typeface="Arial"/>
                <a:cs typeface="Arial"/>
              </a:rPr>
              <a:t>    </a:t>
            </a:r>
            <a:r>
              <a:rPr lang="en-US" altLang="zh-CN" sz="1800" spc="-401"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verilmez,</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marR="274731" algn="l" rtl="0">
              <a:lnSpc>
                <a:spcPts val="2160"/>
              </a:lnSpc>
            </a:pPr>
            <a:r>
              <a:rPr lang="en-US" altLang="zh-CN" sz="1800" spc="0" dirty="0" smtClean="0">
                <a:solidFill>
                  <a:srgbClr val="000000"/>
                </a:solidFill>
                <a:latin typeface="Arial"/>
                <a:ea typeface="Arial"/>
                <a:cs typeface="Arial"/>
              </a:rPr>
              <a:t></a:t>
            </a:r>
            <a:r>
              <a:rPr lang="en-US" altLang="zh-CN" sz="1800" spc="-852"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Bölgede</a:t>
            </a:r>
            <a:r>
              <a:rPr lang="en-US" altLang="zh-CN" sz="1800" spc="-480" dirty="0">
                <a:solidFill>
                  <a:srgbClr val="000000"/>
                </a:solidFill>
                <a:latin typeface="Arial"/>
                <a:ea typeface="Arial"/>
                <a:cs typeface="Arial"/>
              </a:rPr>
              <a:t> </a:t>
            </a:r>
            <a:r>
              <a:rPr lang="en-US" altLang="zh-CN" sz="1800" spc="-6" dirty="0">
                <a:solidFill>
                  <a:srgbClr val="000000"/>
                </a:solidFill>
                <a:latin typeface="Arial"/>
                <a:ea typeface="Arial"/>
                <a:cs typeface="Arial"/>
              </a:rPr>
              <a:t>nab</a:t>
            </a:r>
            <a:r>
              <a:rPr lang="en-US" altLang="zh-CN" sz="1800" spc="-3" dirty="0">
                <a:solidFill>
                  <a:srgbClr val="000000"/>
                </a:solidFill>
                <a:latin typeface="Arial"/>
                <a:ea typeface="Arial"/>
                <a:cs typeface="Arial"/>
              </a:rPr>
              <a:t>ız,</a:t>
            </a:r>
            <a:r>
              <a:rPr lang="en-US" altLang="zh-CN" sz="1800" spc="19" dirty="0">
                <a:solidFill>
                  <a:srgbClr val="000000"/>
                </a:solidFill>
                <a:latin typeface="Arial"/>
                <a:ea typeface="Arial"/>
                <a:cs typeface="Arial"/>
              </a:rPr>
              <a:t> </a:t>
            </a:r>
            <a:r>
              <a:rPr lang="en-US" altLang="zh-CN" sz="1800" spc="-2" dirty="0">
                <a:solidFill>
                  <a:srgbClr val="000000"/>
                </a:solidFill>
                <a:latin typeface="Arial"/>
                <a:ea typeface="Arial"/>
                <a:cs typeface="Arial"/>
              </a:rPr>
              <a:t>deri</a:t>
            </a:r>
            <a:r>
              <a:rPr lang="en-US" altLang="zh-CN" sz="1800" spc="112" dirty="0">
                <a:solidFill>
                  <a:srgbClr val="000000"/>
                </a:solidFill>
                <a:latin typeface="Arial"/>
                <a:ea typeface="Arial"/>
                <a:cs typeface="Arial"/>
              </a:rPr>
              <a:t> </a:t>
            </a:r>
            <a:r>
              <a:rPr lang="en-US" altLang="zh-CN" sz="1800" spc="-3" dirty="0">
                <a:solidFill>
                  <a:srgbClr val="000000"/>
                </a:solidFill>
                <a:latin typeface="Arial"/>
                <a:ea typeface="Arial"/>
                <a:cs typeface="Arial"/>
              </a:rPr>
              <a:t>rengi</a:t>
            </a:r>
            <a:r>
              <a:rPr lang="en-US" altLang="zh-CN" sz="1800" spc="114"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4" dirty="0">
                <a:solidFill>
                  <a:srgbClr val="000000"/>
                </a:solidFill>
                <a:latin typeface="Arial"/>
                <a:ea typeface="Arial"/>
                <a:cs typeface="Arial"/>
              </a:rPr>
              <a:t>ısıs</a:t>
            </a:r>
            <a:r>
              <a:rPr lang="en-US" altLang="zh-CN" sz="1800" spc="0" dirty="0">
                <a:solidFill>
                  <a:srgbClr val="000000"/>
                </a:solidFill>
                <a:latin typeface="Arial"/>
                <a:ea typeface="Arial"/>
                <a:cs typeface="Arial"/>
              </a:rPr>
              <a:t>ı</a:t>
            </a:r>
            <a:r>
              <a:rPr lang="en-US" altLang="zh-CN" sz="1800" spc="6" dirty="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1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marR="274731" algn="l" rtl="0">
              <a:lnSpc>
                <a:spcPts val="2160"/>
              </a:lnSpc>
            </a:pPr>
            <a:r>
              <a:rPr lang="en-US" altLang="zh-CN" sz="1800" spc="0" dirty="0" smtClean="0">
                <a:solidFill>
                  <a:srgbClr val="000000"/>
                </a:solidFill>
                <a:latin typeface="Arial"/>
                <a:ea typeface="Arial"/>
                <a:cs typeface="Arial"/>
              </a:rPr>
              <a:t></a:t>
            </a:r>
            <a:r>
              <a:rPr lang="en-US" altLang="zh-CN" sz="1800" spc="-888" dirty="0" smtClean="0">
                <a:solidFill>
                  <a:srgbClr val="000000"/>
                </a:solidFill>
                <a:latin typeface="Arial"/>
                <a:ea typeface="Arial"/>
                <a:cs typeface="Arial"/>
              </a:rPr>
              <a:t> </a:t>
            </a:r>
            <a:r>
              <a:rPr lang="en-US" altLang="zh-CN" sz="1800" spc="0" dirty="0" err="1">
                <a:solidFill>
                  <a:srgbClr val="000000"/>
                </a:solidFill>
                <a:latin typeface="Arial"/>
                <a:ea typeface="Arial"/>
                <a:cs typeface="Arial"/>
              </a:rPr>
              <a:t>Tıbbi</a:t>
            </a:r>
            <a:r>
              <a:rPr lang="en-US" altLang="zh-CN" sz="1800" spc="99" dirty="0">
                <a:solidFill>
                  <a:srgbClr val="000000"/>
                </a:solidFill>
                <a:latin typeface="Arial"/>
                <a:ea typeface="Arial"/>
                <a:cs typeface="Arial"/>
              </a:rPr>
              <a:t> </a:t>
            </a:r>
            <a:r>
              <a:rPr lang="en-US" altLang="zh-CN" sz="1800" spc="-9" dirty="0" err="1" smtClean="0">
                <a:solidFill>
                  <a:srgbClr val="000000"/>
                </a:solidFill>
                <a:latin typeface="Arial"/>
                <a:ea typeface="Arial"/>
                <a:cs typeface="Arial"/>
              </a:rPr>
              <a:t>yard</a:t>
            </a:r>
            <a:r>
              <a:rPr lang="en-US" altLang="zh-CN" sz="1800" spc="-5" dirty="0" err="1" smtClean="0">
                <a:solidFill>
                  <a:srgbClr val="000000"/>
                </a:solidFill>
                <a:latin typeface="Arial"/>
                <a:ea typeface="Arial"/>
                <a:cs typeface="Arial"/>
              </a:rPr>
              <a:t>ım</a:t>
            </a:r>
            <a:r>
              <a:rPr lang="tr-TR" altLang="zh-CN" sz="1800" spc="-5" dirty="0" smtClean="0">
                <a:solidFill>
                  <a:srgbClr val="000000"/>
                </a:solidFill>
                <a:latin typeface="Arial"/>
                <a:ea typeface="Arial"/>
                <a:cs typeface="Arial"/>
              </a:rPr>
              <a:t>   </a:t>
            </a:r>
            <a:r>
              <a:rPr lang="en-US" altLang="zh-CN" sz="1800" spc="-959"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istenir</a:t>
            </a:r>
            <a:r>
              <a:rPr lang="en-US" altLang="zh-CN" sz="1800" spc="-82" dirty="0">
                <a:solidFill>
                  <a:srgbClr val="000000"/>
                </a:solidFill>
                <a:latin typeface="Arial"/>
                <a:ea typeface="Arial"/>
                <a:cs typeface="Arial"/>
              </a:rPr>
              <a:t> </a:t>
            </a:r>
            <a:r>
              <a:rPr lang="en-US" altLang="zh-CN" sz="1800" spc="-24" dirty="0">
                <a:solidFill>
                  <a:srgbClr val="000000"/>
                </a:solidFill>
                <a:latin typeface="Arial"/>
                <a:ea typeface="Arial"/>
                <a:cs typeface="Arial"/>
              </a:rPr>
              <a:t>(112</a:t>
            </a:r>
            <a:r>
              <a:rPr lang="en-US" altLang="zh-CN" sz="1800" spc="-24"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165"/>
          <p:cNvPicPr>
            <a:picLocks noChangeAspect="1"/>
          </p:cNvPicPr>
          <p:nvPr/>
        </p:nvPicPr>
        <p:blipFill>
          <a:blip r:embed="rId2"/>
          <a:stretch>
            <a:fillRect/>
          </a:stretch>
        </p:blipFill>
        <p:spPr>
          <a:xfrm>
            <a:off x="774073" y="348997"/>
            <a:ext cx="9144001" cy="6858000"/>
          </a:xfrm>
          <a:prstGeom prst="rect">
            <a:avLst/>
          </a:prstGeom>
          <a:noFill/>
        </p:spPr>
      </p:pic>
      <p:sp>
        <p:nvSpPr>
          <p:cNvPr id="166" name="Path16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67" name="Path16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68" name="Path16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69" name="Image169"/>
          <p:cNvPicPr>
            <a:picLocks noChangeAspect="1"/>
          </p:cNvPicPr>
          <p:nvPr/>
        </p:nvPicPr>
        <p:blipFill>
          <a:blip r:embed="rId3"/>
          <a:stretch>
            <a:fillRect/>
          </a:stretch>
        </p:blipFill>
        <p:spPr>
          <a:xfrm>
            <a:off x="6943222" y="2194560"/>
            <a:ext cx="2967228" cy="4411980"/>
          </a:xfrm>
          <a:prstGeom prst="rect">
            <a:avLst/>
          </a:prstGeom>
          <a:noFill/>
        </p:spPr>
      </p:pic>
      <p:sp>
        <p:nvSpPr>
          <p:cNvPr id="170" name="Text Box170"/>
          <p:cNvSpPr txBox="1"/>
          <p:nvPr/>
        </p:nvSpPr>
        <p:spPr>
          <a:xfrm>
            <a:off x="1907935" y="929184"/>
            <a:ext cx="7796483" cy="4547399"/>
          </a:xfrm>
          <a:prstGeom prst="rect">
            <a:avLst/>
          </a:prstGeom>
          <a:noFill/>
        </p:spPr>
        <p:txBody>
          <a:bodyPr wrap="square" lIns="0" tIns="0" rIns="0" rtlCol="0">
            <a:spAutoFit/>
          </a:bodyPr>
          <a:lstStyle/>
          <a:p>
            <a:pPr algn="l" rtl="0">
              <a:lnSpc>
                <a:spcPts val="2056"/>
              </a:lnSpc>
            </a:pPr>
            <a:r>
              <a:rPr lang="en-US" altLang="zh-CN" sz="1800" b="1" spc="0" dirty="0">
                <a:solidFill>
                  <a:srgbClr val="475A8D"/>
                </a:solidFill>
                <a:latin typeface="Arial"/>
                <a:ea typeface="Arial"/>
                <a:cs typeface="Arial"/>
              </a:rPr>
              <a:t>Burkulma</a:t>
            </a:r>
            <a:r>
              <a:rPr lang="en-US" altLang="zh-CN" sz="1800" b="1" spc="-506"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a:lnSpc>
                <a:spcPts val="3240"/>
              </a:lnSpc>
            </a:pPr>
            <a:r>
              <a:rPr lang="en-US" altLang="zh-CN" sz="1800" dirty="0" err="1">
                <a:solidFill>
                  <a:srgbClr val="000000"/>
                </a:solidFill>
                <a:latin typeface="Arial"/>
                <a:ea typeface="Arial"/>
                <a:cs typeface="Arial"/>
              </a:rPr>
              <a:t>Eklem</a:t>
            </a:r>
            <a:r>
              <a:rPr lang="en-US" altLang="zh-CN" sz="1800" dirty="0">
                <a:solidFill>
                  <a:srgbClr val="000000"/>
                </a:solidFill>
                <a:latin typeface="Arial"/>
                <a:ea typeface="Arial"/>
                <a:cs typeface="Arial"/>
              </a:rPr>
              <a:t> </a:t>
            </a:r>
            <a:r>
              <a:rPr lang="en-US" altLang="zh-CN" dirty="0" err="1" smtClean="0">
                <a:solidFill>
                  <a:srgbClr val="000000"/>
                </a:solidFill>
                <a:latin typeface="Arial"/>
                <a:ea typeface="Arial"/>
                <a:cs typeface="Arial"/>
              </a:rPr>
              <a:t>yüzeylerinin</a:t>
            </a:r>
            <a:r>
              <a:rPr lang="en-US" altLang="zh-CN" dirty="0" smtClean="0">
                <a:solidFill>
                  <a:srgbClr val="000000"/>
                </a:solidFill>
                <a:latin typeface="Arial"/>
                <a:ea typeface="Arial"/>
                <a:cs typeface="Arial"/>
              </a:rPr>
              <a:t> </a:t>
            </a:r>
            <a:r>
              <a:rPr lang="tr-TR"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anlık</a:t>
            </a:r>
            <a:r>
              <a:rPr lang="tr-TR" altLang="zh-CN" dirty="0" smtClean="0">
                <a:solidFill>
                  <a:srgbClr val="000000"/>
                </a:solidFill>
                <a:latin typeface="Arial"/>
                <a:ea typeface="Arial"/>
                <a:cs typeface="Arial"/>
              </a:rPr>
              <a:t>    </a:t>
            </a:r>
            <a:r>
              <a:rPr lang="en-US"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olarak</a:t>
            </a:r>
            <a:r>
              <a:rPr lang="tr-TR" altLang="zh-CN" dirty="0" smtClean="0">
                <a:solidFill>
                  <a:srgbClr val="000000"/>
                </a:solidFill>
                <a:latin typeface="Arial"/>
                <a:ea typeface="Arial"/>
                <a:cs typeface="Arial"/>
              </a:rPr>
              <a:t>  </a:t>
            </a:r>
            <a:r>
              <a:rPr lang="en-US"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ayrılmasıdır</a:t>
            </a:r>
            <a:r>
              <a:rPr lang="en-US"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Zorlamalar</a:t>
            </a:r>
            <a:r>
              <a:rPr lang="en-US" altLang="zh-CN" dirty="0" smtClean="0">
                <a:solidFill>
                  <a:srgbClr val="000000"/>
                </a:solidFill>
                <a:latin typeface="Arial"/>
                <a:ea typeface="Arial"/>
                <a:cs typeface="Arial"/>
              </a:rPr>
              <a:t> </a:t>
            </a:r>
            <a:r>
              <a:rPr lang="tr-TR"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sonucu</a:t>
            </a:r>
            <a:r>
              <a:rPr lang="en-US" altLang="zh-CN" dirty="0" smtClean="0">
                <a:solidFill>
                  <a:srgbClr val="000000"/>
                </a:solidFill>
                <a:latin typeface="Arial"/>
                <a:ea typeface="Arial"/>
                <a:cs typeface="Arial"/>
              </a:rPr>
              <a:t> </a:t>
            </a:r>
            <a:r>
              <a:rPr lang="tr-TR"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oluşur</a:t>
            </a:r>
            <a:r>
              <a:rPr lang="tr-TR" altLang="zh-CN" sz="1800" dirty="0" smtClean="0">
                <a:solidFill>
                  <a:srgbClr val="000000"/>
                </a:solidFill>
                <a:latin typeface="Arial"/>
                <a:ea typeface="Arial"/>
                <a:cs typeface="Arial"/>
              </a:rPr>
              <a:t>                                                                                                                                                 </a:t>
            </a:r>
          </a:p>
          <a:p>
            <a:pPr algn="l" rtl="0">
              <a:lnSpc>
                <a:spcPts val="3240"/>
              </a:lnSpc>
            </a:pPr>
            <a:r>
              <a:rPr lang="en-US" altLang="zh-CN" sz="1800" dirty="0" smtClean="0">
                <a:solidFill>
                  <a:srgbClr val="000000"/>
                </a:solidFill>
                <a:latin typeface="Arial"/>
                <a:ea typeface="Arial"/>
                <a:cs typeface="Arial"/>
              </a:rPr>
              <a:t>. </a:t>
            </a:r>
            <a:r>
              <a:rPr lang="en-US" altLang="zh-CN" sz="1800" b="1" dirty="0">
                <a:solidFill>
                  <a:srgbClr val="000000"/>
                </a:solidFill>
                <a:latin typeface="Arial"/>
                <a:ea typeface="Arial"/>
                <a:cs typeface="Arial"/>
              </a:rPr>
              <a:t>Burkulma Belirtileri Nelerdir?</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Burkulan</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bölgede</a:t>
            </a:r>
            <a:r>
              <a:rPr lang="en-US" altLang="zh-CN" sz="1800" dirty="0" smtClean="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ağrı</a:t>
            </a:r>
            <a:r>
              <a:rPr lang="en-US" altLang="zh-CN" sz="1800"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Kızarma, şişlik,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İşlev</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kaybı</a:t>
            </a:r>
            <a:r>
              <a:rPr lang="en-US" altLang="zh-CN" sz="1800" dirty="0">
                <a:solidFill>
                  <a:srgbClr val="000000"/>
                </a:solidFill>
                <a:latin typeface="Arial"/>
                <a:ea typeface="Arial"/>
                <a:cs typeface="Arial"/>
              </a:rPr>
              <a:t>.</a:t>
            </a:r>
            <a:endParaRPr lang="en-US" altLang="zh-CN" sz="1800" dirty="0">
              <a:latin typeface="Arial"/>
              <a:ea typeface="Arial"/>
              <a:cs typeface="Arial"/>
            </a:endParaRPr>
          </a:p>
          <a:p>
            <a:pPr algn="l" rtl="0">
              <a:lnSpc>
                <a:spcPts val="2056"/>
              </a:lnSpc>
              <a:spcBef>
                <a:spcPts val="2176"/>
              </a:spcBef>
            </a:pPr>
            <a:r>
              <a:rPr lang="en-US" altLang="zh-CN" sz="1800" b="1" dirty="0">
                <a:solidFill>
                  <a:srgbClr val="000000"/>
                </a:solidFill>
                <a:latin typeface="Arial"/>
                <a:ea typeface="Arial"/>
                <a:cs typeface="Arial"/>
              </a:rPr>
              <a:t>Burkulmada İlkyardım Nasıl Olmalıdır?</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Sıkıştırıcı bir </a:t>
            </a:r>
            <a:r>
              <a:rPr lang="en-US" altLang="zh-CN" sz="1800" dirty="0" err="1">
                <a:solidFill>
                  <a:srgbClr val="000000"/>
                </a:solidFill>
                <a:latin typeface="Arial"/>
                <a:ea typeface="Arial"/>
                <a:cs typeface="Arial"/>
              </a:rPr>
              <a:t>bandajla</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burkulan</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eklem</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tespit edilir,</a:t>
            </a:r>
            <a:endParaRPr lang="en-US" altLang="zh-CN" sz="1800" dirty="0">
              <a:latin typeface="Arial"/>
              <a:ea typeface="Arial"/>
              <a:cs typeface="Arial"/>
            </a:endParaRPr>
          </a:p>
          <a:p>
            <a:pPr>
              <a:lnSpc>
                <a:spcPts val="2129"/>
              </a:lnSpc>
              <a:spcBef>
                <a:spcPts val="31"/>
              </a:spcBef>
            </a:pPr>
            <a:r>
              <a:rPr lang="en-US" altLang="zh-CN" sz="1800" dirty="0">
                <a:solidFill>
                  <a:srgbClr val="000000"/>
                </a:solidFill>
                <a:latin typeface="Arial"/>
                <a:ea typeface="Arial"/>
                <a:cs typeface="Arial"/>
              </a:rPr>
              <a:t> Şişliği azaltmak </a:t>
            </a:r>
            <a:r>
              <a:rPr lang="en-US" altLang="zh-CN" sz="1800" dirty="0" err="1">
                <a:solidFill>
                  <a:srgbClr val="000000"/>
                </a:solidFill>
                <a:latin typeface="Arial"/>
                <a:ea typeface="Arial"/>
                <a:cs typeface="Arial"/>
              </a:rPr>
              <a:t>için</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bölge</a:t>
            </a:r>
            <a:r>
              <a:rPr lang="tr-TR" altLang="zh-CN" sz="1800"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yukarı</a:t>
            </a:r>
            <a:r>
              <a:rPr lang="en-US" altLang="zh-CN"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kaldırılır</a:t>
            </a:r>
            <a:r>
              <a:rPr lang="en-US" altLang="zh-CN" dirty="0" smtClean="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Hareket ettirilmez,</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Tıbbi</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yardım</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istenir (112</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171"/>
          <p:cNvPicPr>
            <a:picLocks noChangeAspect="1"/>
          </p:cNvPicPr>
          <p:nvPr/>
        </p:nvPicPr>
        <p:blipFill>
          <a:blip r:embed="rId2"/>
          <a:stretch>
            <a:fillRect/>
          </a:stretch>
        </p:blipFill>
        <p:spPr>
          <a:xfrm>
            <a:off x="774073" y="348997"/>
            <a:ext cx="9144001" cy="6858000"/>
          </a:xfrm>
          <a:prstGeom prst="rect">
            <a:avLst/>
          </a:prstGeom>
          <a:noFill/>
        </p:spPr>
      </p:pic>
      <p:sp>
        <p:nvSpPr>
          <p:cNvPr id="172" name="Path17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73" name="Path17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74" name="Path17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75" name="Text Box175"/>
          <p:cNvSpPr txBox="1"/>
          <p:nvPr/>
        </p:nvSpPr>
        <p:spPr>
          <a:xfrm>
            <a:off x="1907935" y="1098348"/>
            <a:ext cx="7774997" cy="4260141"/>
          </a:xfrm>
          <a:prstGeom prst="rect">
            <a:avLst/>
          </a:prstGeom>
          <a:noFill/>
        </p:spPr>
        <p:txBody>
          <a:bodyPr wrap="square" lIns="0" tIns="0" rIns="0" rtlCol="0">
            <a:spAutoFit/>
          </a:bodyPr>
          <a:lstStyle/>
          <a:p>
            <a:pPr algn="l" rtl="0">
              <a:lnSpc>
                <a:spcPts val="2056"/>
              </a:lnSpc>
            </a:pPr>
            <a:r>
              <a:rPr lang="en-US" altLang="zh-CN" sz="1800" b="1" spc="-7" dirty="0">
                <a:solidFill>
                  <a:srgbClr val="475A8D"/>
                </a:solidFill>
                <a:latin typeface="Arial"/>
                <a:ea typeface="Arial"/>
                <a:cs typeface="Arial"/>
              </a:rPr>
              <a:t>K</a:t>
            </a:r>
            <a:r>
              <a:rPr lang="en-US" altLang="zh-CN" sz="1800" b="1" spc="0" dirty="0">
                <a:solidFill>
                  <a:srgbClr val="475A8D"/>
                </a:solidFill>
                <a:latin typeface="Arial"/>
                <a:ea typeface="Arial"/>
                <a:cs typeface="Arial"/>
              </a:rPr>
              <a:t>ırık</a:t>
            </a:r>
            <a:r>
              <a:rPr lang="en-US" altLang="zh-CN" sz="1800" b="1" spc="-503" dirty="0">
                <a:solidFill>
                  <a:srgbClr val="475A8D"/>
                </a:solidFill>
                <a:latin typeface="Arial"/>
                <a:ea typeface="Arial"/>
                <a:cs typeface="Arial"/>
              </a:rPr>
              <a:t> </a:t>
            </a:r>
            <a:r>
              <a:rPr lang="en-US" altLang="zh-CN" sz="1800" b="1" spc="-7" dirty="0">
                <a:solidFill>
                  <a:srgbClr val="475A8D"/>
                </a:solidFill>
                <a:latin typeface="Arial"/>
                <a:ea typeface="Arial"/>
                <a:cs typeface="Arial"/>
              </a:rPr>
              <a:t>Ç</a:t>
            </a:r>
            <a:r>
              <a:rPr lang="en-US" altLang="zh-CN" sz="1800" b="1" spc="-3" dirty="0">
                <a:solidFill>
                  <a:srgbClr val="475A8D"/>
                </a:solidFill>
                <a:latin typeface="Arial"/>
                <a:ea typeface="Arial"/>
                <a:cs typeface="Arial"/>
              </a:rPr>
              <a:t>ık</a:t>
            </a:r>
            <a:r>
              <a:rPr lang="en-US" altLang="zh-CN" sz="1800" b="1" spc="0" dirty="0">
                <a:solidFill>
                  <a:srgbClr val="475A8D"/>
                </a:solidFill>
                <a:latin typeface="Arial"/>
                <a:ea typeface="Arial"/>
                <a:cs typeface="Arial"/>
              </a:rPr>
              <a:t>ık</a:t>
            </a:r>
            <a:r>
              <a:rPr lang="en-US" altLang="zh-CN" sz="1800" b="1" spc="-498" dirty="0">
                <a:solidFill>
                  <a:srgbClr val="475A8D"/>
                </a:solidFill>
                <a:latin typeface="Arial"/>
                <a:ea typeface="Arial"/>
                <a:cs typeface="Arial"/>
              </a:rPr>
              <a:t> </a:t>
            </a:r>
            <a:r>
              <a:rPr lang="en-US" altLang="zh-CN" sz="1800" b="1" spc="-20" dirty="0">
                <a:solidFill>
                  <a:srgbClr val="475A8D"/>
                </a:solidFill>
                <a:latin typeface="Arial"/>
                <a:ea typeface="Arial"/>
                <a:cs typeface="Arial"/>
              </a:rPr>
              <a:t>ve</a:t>
            </a:r>
            <a:r>
              <a:rPr lang="en-US" altLang="zh-CN" sz="1800" b="1" spc="-466" dirty="0">
                <a:solidFill>
                  <a:srgbClr val="475A8D"/>
                </a:solidFill>
                <a:latin typeface="Arial"/>
                <a:ea typeface="Arial"/>
                <a:cs typeface="Arial"/>
              </a:rPr>
              <a:t> </a:t>
            </a:r>
            <a:r>
              <a:rPr lang="en-US" altLang="zh-CN" sz="1800" b="1" spc="-1" dirty="0">
                <a:solidFill>
                  <a:srgbClr val="475A8D"/>
                </a:solidFill>
                <a:latin typeface="Arial"/>
                <a:ea typeface="Arial"/>
                <a:cs typeface="Arial"/>
              </a:rPr>
              <a:t>Burkulmalarda</a:t>
            </a:r>
            <a:r>
              <a:rPr lang="en-US" altLang="zh-CN" sz="1800" b="1" spc="-487" dirty="0">
                <a:solidFill>
                  <a:srgbClr val="475A8D"/>
                </a:solidFill>
                <a:latin typeface="Arial"/>
                <a:ea typeface="Arial"/>
                <a:cs typeface="Arial"/>
              </a:rPr>
              <a:t> </a:t>
            </a:r>
            <a:r>
              <a:rPr lang="en-US" altLang="zh-CN" sz="1800" b="1" spc="-22" dirty="0">
                <a:solidFill>
                  <a:srgbClr val="475A8D"/>
                </a:solidFill>
                <a:latin typeface="Arial"/>
                <a:ea typeface="Arial"/>
                <a:cs typeface="Arial"/>
              </a:rPr>
              <a:t>Tespit</a:t>
            </a:r>
            <a:r>
              <a:rPr lang="en-US" altLang="zh-CN" sz="1800" b="1" spc="-104" dirty="0">
                <a:solidFill>
                  <a:srgbClr val="475A8D"/>
                </a:solidFill>
                <a:latin typeface="Arial"/>
                <a:ea typeface="Arial"/>
                <a:cs typeface="Arial"/>
              </a:rPr>
              <a:t> </a:t>
            </a:r>
            <a:r>
              <a:rPr lang="en-US" altLang="zh-CN" sz="1800" b="1" spc="-6" dirty="0">
                <a:solidFill>
                  <a:srgbClr val="475A8D"/>
                </a:solidFill>
                <a:latin typeface="Arial"/>
                <a:ea typeface="Arial"/>
                <a:cs typeface="Arial"/>
              </a:rPr>
              <a:t>Nas</a:t>
            </a:r>
            <a:r>
              <a:rPr lang="en-US" altLang="zh-CN" sz="1800" b="1" spc="0" dirty="0">
                <a:solidFill>
                  <a:srgbClr val="475A8D"/>
                </a:solidFill>
                <a:latin typeface="Arial"/>
                <a:ea typeface="Arial"/>
                <a:cs typeface="Arial"/>
              </a:rPr>
              <a:t>ıl</a:t>
            </a:r>
            <a:r>
              <a:rPr lang="en-US" altLang="zh-CN" sz="1800" b="1" spc="11" dirty="0">
                <a:solidFill>
                  <a:srgbClr val="475A8D"/>
                </a:solidFill>
                <a:latin typeface="Arial"/>
                <a:ea typeface="Arial"/>
                <a:cs typeface="Arial"/>
              </a:rPr>
              <a:t> </a:t>
            </a:r>
            <a:r>
              <a:rPr lang="en-US" altLang="zh-CN" sz="1800" b="1" spc="0" dirty="0" err="1">
                <a:solidFill>
                  <a:srgbClr val="475A8D"/>
                </a:solidFill>
                <a:latin typeface="Arial"/>
                <a:ea typeface="Arial"/>
                <a:cs typeface="Arial"/>
              </a:rPr>
              <a:t>Olmal</a:t>
            </a:r>
            <a:r>
              <a:rPr lang="en-US" altLang="zh-CN" sz="1800" b="1" spc="3" dirty="0" err="1">
                <a:solidFill>
                  <a:srgbClr val="475A8D"/>
                </a:solidFill>
                <a:latin typeface="Arial"/>
                <a:ea typeface="Arial"/>
                <a:cs typeface="Arial"/>
              </a:rPr>
              <a:t>ıd</a:t>
            </a:r>
            <a:r>
              <a:rPr lang="en-US" altLang="zh-CN" sz="1800" b="1" spc="0" dirty="0" err="1">
                <a:solidFill>
                  <a:srgbClr val="475A8D"/>
                </a:solidFill>
                <a:latin typeface="Arial"/>
                <a:ea typeface="Arial"/>
                <a:cs typeface="Arial"/>
              </a:rPr>
              <a:t>ır</a:t>
            </a:r>
            <a:r>
              <a:rPr lang="en-US" altLang="zh-CN" sz="1800" b="1" spc="0" dirty="0" smtClean="0">
                <a:solidFill>
                  <a:srgbClr val="475A8D"/>
                </a:solidFill>
                <a:latin typeface="Arial"/>
                <a:ea typeface="Arial"/>
                <a:cs typeface="Arial"/>
              </a:rPr>
              <a:t>?</a:t>
            </a:r>
          </a:p>
          <a:p>
            <a:pPr marL="914401">
              <a:spcBef>
                <a:spcPts val="2279"/>
              </a:spcBef>
            </a:pPr>
            <a:r>
              <a:rPr lang="tr-TR" altLang="zh-CN" sz="1800" b="1" spc="-22" dirty="0" smtClean="0">
                <a:solidFill>
                  <a:srgbClr val="FF0000"/>
                </a:solidFill>
                <a:latin typeface="Arial"/>
                <a:ea typeface="Arial"/>
                <a:cs typeface="Arial"/>
              </a:rPr>
              <a:t> </a:t>
            </a:r>
            <a:r>
              <a:rPr lang="en-US" altLang="zh-CN" spc="-33" dirty="0" err="1" smtClean="0">
                <a:solidFill>
                  <a:srgbClr val="000000"/>
                </a:solidFill>
                <a:latin typeface="Arial"/>
                <a:ea typeface="Arial"/>
                <a:cs typeface="Arial"/>
              </a:rPr>
              <a:t>Tespit</a:t>
            </a:r>
            <a:r>
              <a:rPr lang="en-US" altLang="zh-CN" spc="112" dirty="0" smtClean="0">
                <a:solidFill>
                  <a:srgbClr val="000000"/>
                </a:solidFill>
                <a:latin typeface="Arial"/>
                <a:ea typeface="Arial"/>
                <a:cs typeface="Arial"/>
              </a:rPr>
              <a:t> </a:t>
            </a:r>
            <a:r>
              <a:rPr lang="en-US" altLang="zh-CN" spc="-2" dirty="0" err="1" smtClean="0">
                <a:solidFill>
                  <a:srgbClr val="000000"/>
                </a:solidFill>
                <a:latin typeface="Arial"/>
                <a:ea typeface="Arial"/>
                <a:cs typeface="Arial"/>
              </a:rPr>
              <a:t>için</a:t>
            </a:r>
            <a:r>
              <a:rPr lang="en-US" altLang="zh-CN" spc="-393"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ilkyardımc</a:t>
            </a:r>
            <a:r>
              <a:rPr lang="en-US" altLang="zh-CN" spc="7" dirty="0" err="1" smtClean="0">
                <a:solidFill>
                  <a:srgbClr val="000000"/>
                </a:solidFill>
                <a:latin typeface="Arial"/>
                <a:ea typeface="Arial"/>
                <a:cs typeface="Arial"/>
              </a:rPr>
              <a:t>ı</a:t>
            </a:r>
            <a:r>
              <a:rPr lang="en-US" altLang="zh-CN" spc="96"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elde</a:t>
            </a:r>
            <a:r>
              <a:rPr lang="en-US" altLang="zh-CN" spc="-383"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olan</a:t>
            </a:r>
            <a:r>
              <a:rPr lang="en-US" altLang="zh-CN" spc="-383" dirty="0" smtClean="0">
                <a:solidFill>
                  <a:srgbClr val="000000"/>
                </a:solidFill>
                <a:latin typeface="Arial"/>
                <a:ea typeface="Arial"/>
                <a:cs typeface="Arial"/>
              </a:rPr>
              <a:t> </a:t>
            </a:r>
            <a:r>
              <a:rPr lang="tr-TR" altLang="zh-CN" spc="-383" dirty="0" smtClean="0">
                <a:solidFill>
                  <a:srgbClr val="000000"/>
                </a:solidFill>
                <a:latin typeface="Arial"/>
                <a:ea typeface="Arial"/>
                <a:cs typeface="Arial"/>
              </a:rPr>
              <a:t>  </a:t>
            </a:r>
            <a:r>
              <a:rPr lang="en-US" altLang="zh-CN" spc="-1" dirty="0" err="1" smtClean="0">
                <a:solidFill>
                  <a:srgbClr val="000000"/>
                </a:solidFill>
                <a:latin typeface="Arial"/>
                <a:ea typeface="Arial"/>
                <a:cs typeface="Arial"/>
              </a:rPr>
              <a:t>malzemeleri</a:t>
            </a:r>
            <a:r>
              <a:rPr lang="en-US" altLang="zh-CN" spc="219" dirty="0" smtClean="0">
                <a:solidFill>
                  <a:srgbClr val="000000"/>
                </a:solidFill>
                <a:latin typeface="Arial"/>
                <a:ea typeface="Arial"/>
                <a:cs typeface="Arial"/>
              </a:rPr>
              <a:t> </a:t>
            </a:r>
            <a:r>
              <a:rPr lang="en-US" altLang="zh-CN" spc="-2" dirty="0" err="1" smtClean="0">
                <a:solidFill>
                  <a:srgbClr val="000000"/>
                </a:solidFill>
                <a:latin typeface="Arial"/>
                <a:ea typeface="Arial"/>
                <a:cs typeface="Arial"/>
              </a:rPr>
              <a:t>kullan</a:t>
            </a:r>
            <a:r>
              <a:rPr lang="en-US" altLang="zh-CN" spc="-35" dirty="0" err="1" smtClean="0">
                <a:solidFill>
                  <a:srgbClr val="000000"/>
                </a:solidFill>
                <a:latin typeface="Arial"/>
                <a:ea typeface="Arial"/>
                <a:cs typeface="Arial"/>
              </a:rPr>
              <a:t>ır</a:t>
            </a:r>
            <a:r>
              <a:rPr lang="en-US" altLang="zh-CN" spc="-35" dirty="0" smtClean="0">
                <a:solidFill>
                  <a:srgbClr val="000000"/>
                </a:solidFill>
                <a:latin typeface="Arial"/>
                <a:ea typeface="Arial"/>
                <a:cs typeface="Arial"/>
              </a:rPr>
              <a:t>.</a:t>
            </a:r>
            <a:r>
              <a:rPr lang="en-US" altLang="zh-CN" spc="126" dirty="0" smtClean="0">
                <a:solidFill>
                  <a:srgbClr val="000000"/>
                </a:solidFill>
                <a:latin typeface="Arial"/>
                <a:ea typeface="Arial"/>
                <a:cs typeface="Arial"/>
              </a:rPr>
              <a:t> </a:t>
            </a:r>
            <a:r>
              <a:rPr lang="en-US" altLang="zh-CN" spc="-3" dirty="0" err="1" smtClean="0">
                <a:solidFill>
                  <a:srgbClr val="000000"/>
                </a:solidFill>
                <a:latin typeface="Arial"/>
                <a:ea typeface="Arial"/>
                <a:cs typeface="Arial"/>
              </a:rPr>
              <a:t>Bunlar</a:t>
            </a:r>
            <a:r>
              <a:rPr lang="en-US" altLang="zh-CN" spc="37" dirty="0" smtClean="0">
                <a:solidFill>
                  <a:srgbClr val="000000"/>
                </a:solidFill>
                <a:latin typeface="Arial"/>
                <a:ea typeface="Arial"/>
                <a:cs typeface="Arial"/>
              </a:rPr>
              <a:t> </a:t>
            </a:r>
            <a:r>
              <a:rPr lang="en-US" altLang="zh-CN" spc="-3" dirty="0" err="1" smtClean="0">
                <a:solidFill>
                  <a:srgbClr val="000000"/>
                </a:solidFill>
                <a:latin typeface="Arial"/>
                <a:ea typeface="Arial"/>
                <a:cs typeface="Arial"/>
              </a:rPr>
              <a:t>üçgen</a:t>
            </a:r>
            <a:endParaRPr lang="en-US" altLang="zh-CN" dirty="0" smtClean="0">
              <a:latin typeface="Arial"/>
              <a:ea typeface="Arial"/>
              <a:cs typeface="Arial"/>
            </a:endParaRPr>
          </a:p>
          <a:p>
            <a:pPr marL="1">
              <a:spcBef>
                <a:spcPts val="92"/>
              </a:spcBef>
            </a:pPr>
            <a:r>
              <a:rPr lang="en-US" altLang="zh-CN" spc="-3" dirty="0" err="1" smtClean="0">
                <a:solidFill>
                  <a:srgbClr val="000000"/>
                </a:solidFill>
                <a:latin typeface="Arial"/>
                <a:ea typeface="Arial"/>
                <a:cs typeface="Arial"/>
              </a:rPr>
              <a:t>sarg</a:t>
            </a:r>
            <a:r>
              <a:rPr lang="en-US" altLang="zh-CN" spc="-5" dirty="0" err="1" smtClean="0">
                <a:solidFill>
                  <a:srgbClr val="000000"/>
                </a:solidFill>
                <a:latin typeface="Arial"/>
                <a:ea typeface="Arial"/>
                <a:cs typeface="Arial"/>
              </a:rPr>
              <a:t>ı</a:t>
            </a:r>
            <a:r>
              <a:rPr lang="en-US" altLang="zh-CN" spc="-5" dirty="0" smtClean="0">
                <a:solidFill>
                  <a:srgbClr val="000000"/>
                </a:solidFill>
                <a:latin typeface="Arial"/>
                <a:ea typeface="Arial"/>
                <a:cs typeface="Arial"/>
              </a:rPr>
              <a:t>,</a:t>
            </a:r>
            <a:r>
              <a:rPr lang="en-US" altLang="zh-CN" spc="703" dirty="0" smtClean="0">
                <a:solidFill>
                  <a:srgbClr val="000000"/>
                </a:solidFill>
                <a:latin typeface="Arial"/>
                <a:ea typeface="Arial"/>
                <a:cs typeface="Arial"/>
              </a:rPr>
              <a:t> </a:t>
            </a:r>
            <a:r>
              <a:rPr lang="en-US" altLang="zh-CN" spc="-2" dirty="0" err="1" smtClean="0">
                <a:solidFill>
                  <a:srgbClr val="000000"/>
                </a:solidFill>
                <a:latin typeface="Arial"/>
                <a:ea typeface="Arial"/>
                <a:cs typeface="Arial"/>
              </a:rPr>
              <a:t>rulo</a:t>
            </a:r>
            <a:r>
              <a:rPr lang="en-US" altLang="zh-CN" spc="195" dirty="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sarg</a:t>
            </a:r>
            <a:r>
              <a:rPr lang="en-US" altLang="zh-CN" spc="-5" dirty="0" err="1" smtClean="0">
                <a:solidFill>
                  <a:srgbClr val="000000"/>
                </a:solidFill>
                <a:latin typeface="Arial"/>
                <a:ea typeface="Arial"/>
                <a:cs typeface="Arial"/>
              </a:rPr>
              <a:t>ı</a:t>
            </a:r>
            <a:r>
              <a:rPr lang="en-US" altLang="zh-CN" spc="-5" dirty="0" smtClean="0">
                <a:solidFill>
                  <a:srgbClr val="000000"/>
                </a:solidFill>
                <a:latin typeface="Arial"/>
                <a:ea typeface="Arial"/>
                <a:cs typeface="Arial"/>
              </a:rPr>
              <a:t>,</a:t>
            </a:r>
            <a:r>
              <a:rPr lang="en-US" altLang="zh-CN" spc="703" dirty="0" smtClean="0">
                <a:solidFill>
                  <a:srgbClr val="000000"/>
                </a:solidFill>
                <a:latin typeface="Arial"/>
                <a:ea typeface="Arial"/>
                <a:cs typeface="Arial"/>
              </a:rPr>
              <a:t> </a:t>
            </a:r>
            <a:r>
              <a:rPr lang="en-US" altLang="zh-CN" spc="-2" dirty="0" err="1" smtClean="0">
                <a:solidFill>
                  <a:srgbClr val="000000"/>
                </a:solidFill>
                <a:latin typeface="Arial"/>
                <a:ea typeface="Arial"/>
                <a:cs typeface="Arial"/>
              </a:rPr>
              <a:t>battaniye</a:t>
            </a:r>
            <a:r>
              <a:rPr lang="en-US" altLang="zh-CN" spc="-2" dirty="0" smtClean="0">
                <a:solidFill>
                  <a:srgbClr val="000000"/>
                </a:solidFill>
                <a:latin typeface="Arial"/>
                <a:ea typeface="Arial"/>
                <a:cs typeface="Arial"/>
              </a:rPr>
              <a:t>,</a:t>
            </a:r>
            <a:r>
              <a:rPr lang="en-US" altLang="zh-CN" spc="715" dirty="0" smtClean="0">
                <a:solidFill>
                  <a:srgbClr val="000000"/>
                </a:solidFill>
                <a:latin typeface="Arial"/>
                <a:ea typeface="Arial"/>
                <a:cs typeface="Arial"/>
              </a:rPr>
              <a:t> </a:t>
            </a:r>
            <a:r>
              <a:rPr lang="en-US" altLang="zh-CN" spc="-10" dirty="0" err="1" smtClean="0">
                <a:solidFill>
                  <a:srgbClr val="000000"/>
                </a:solidFill>
                <a:latin typeface="Arial"/>
                <a:ea typeface="Arial"/>
                <a:cs typeface="Arial"/>
              </a:rPr>
              <a:t>h</a:t>
            </a:r>
            <a:r>
              <a:rPr lang="en-US" altLang="zh-CN" spc="-2" dirty="0" err="1" smtClean="0">
                <a:solidFill>
                  <a:srgbClr val="000000"/>
                </a:solidFill>
                <a:latin typeface="Arial"/>
                <a:ea typeface="Arial"/>
                <a:cs typeface="Arial"/>
              </a:rPr>
              <a:t>ırka</a:t>
            </a:r>
            <a:r>
              <a:rPr lang="en-US" altLang="zh-CN" spc="-2" dirty="0" smtClean="0">
                <a:solidFill>
                  <a:srgbClr val="000000"/>
                </a:solidFill>
                <a:latin typeface="Arial"/>
                <a:ea typeface="Arial"/>
                <a:cs typeface="Arial"/>
              </a:rPr>
              <a:t>,</a:t>
            </a:r>
            <a:r>
              <a:rPr lang="en-US" altLang="zh-CN" spc="701" dirty="0" smtClean="0">
                <a:solidFill>
                  <a:srgbClr val="000000"/>
                </a:solidFill>
                <a:latin typeface="Arial"/>
                <a:ea typeface="Arial"/>
                <a:cs typeface="Arial"/>
              </a:rPr>
              <a:t> </a:t>
            </a:r>
            <a:r>
              <a:rPr lang="en-US" altLang="zh-CN" spc="-10" dirty="0" err="1" smtClean="0">
                <a:solidFill>
                  <a:srgbClr val="000000"/>
                </a:solidFill>
                <a:latin typeface="Arial"/>
                <a:ea typeface="Arial"/>
                <a:cs typeface="Arial"/>
              </a:rPr>
              <a:t>e</a:t>
            </a:r>
            <a:r>
              <a:rPr lang="en-US" altLang="zh-CN" dirty="0" err="1" smtClean="0">
                <a:solidFill>
                  <a:srgbClr val="000000"/>
                </a:solidFill>
                <a:latin typeface="Arial"/>
                <a:ea typeface="Arial"/>
                <a:cs typeface="Arial"/>
              </a:rPr>
              <a:t>ş</a:t>
            </a:r>
            <a:r>
              <a:rPr lang="en-US" altLang="zh-CN" spc="-2" dirty="0" err="1" smtClean="0">
                <a:solidFill>
                  <a:srgbClr val="000000"/>
                </a:solidFill>
                <a:latin typeface="Arial"/>
                <a:ea typeface="Arial"/>
                <a:cs typeface="Arial"/>
              </a:rPr>
              <a:t>arp</a:t>
            </a:r>
            <a:r>
              <a:rPr lang="en-US" altLang="zh-CN" spc="-2" dirty="0" smtClean="0">
                <a:solidFill>
                  <a:srgbClr val="000000"/>
                </a:solidFill>
                <a:latin typeface="Arial"/>
                <a:ea typeface="Arial"/>
                <a:cs typeface="Arial"/>
              </a:rPr>
              <a:t>,</a:t>
            </a:r>
            <a:r>
              <a:rPr lang="en-US" altLang="zh-CN" spc="703" dirty="0" smtClean="0">
                <a:solidFill>
                  <a:srgbClr val="000000"/>
                </a:solidFill>
                <a:latin typeface="Arial"/>
                <a:ea typeface="Arial"/>
                <a:cs typeface="Arial"/>
              </a:rPr>
              <a:t> </a:t>
            </a:r>
            <a:r>
              <a:rPr lang="en-US" altLang="zh-CN" spc="-1" dirty="0" err="1" smtClean="0">
                <a:solidFill>
                  <a:srgbClr val="000000"/>
                </a:solidFill>
                <a:latin typeface="Arial"/>
                <a:ea typeface="Arial"/>
                <a:cs typeface="Arial"/>
              </a:rPr>
              <a:t>kravat</a:t>
            </a:r>
            <a:r>
              <a:rPr lang="en-US" altLang="zh-CN" spc="-1" dirty="0" smtClean="0">
                <a:solidFill>
                  <a:srgbClr val="000000"/>
                </a:solidFill>
                <a:latin typeface="Arial"/>
                <a:ea typeface="Arial"/>
                <a:cs typeface="Arial"/>
              </a:rPr>
              <a:t>,</a:t>
            </a:r>
            <a:r>
              <a:rPr lang="en-US" altLang="zh-CN" spc="705" dirty="0" smtClean="0">
                <a:solidFill>
                  <a:srgbClr val="000000"/>
                </a:solidFill>
                <a:latin typeface="Arial"/>
                <a:ea typeface="Arial"/>
                <a:cs typeface="Arial"/>
              </a:rPr>
              <a:t> </a:t>
            </a:r>
            <a:r>
              <a:rPr lang="en-US" altLang="zh-CN" dirty="0" smtClean="0">
                <a:solidFill>
                  <a:srgbClr val="000000"/>
                </a:solidFill>
                <a:latin typeface="Arial"/>
                <a:ea typeface="Arial"/>
                <a:cs typeface="Arial"/>
              </a:rPr>
              <a:t>vb.</a:t>
            </a:r>
            <a:r>
              <a:rPr lang="en-US" altLang="zh-CN" spc="686" dirty="0" smtClean="0">
                <a:solidFill>
                  <a:srgbClr val="000000"/>
                </a:solidFill>
                <a:latin typeface="Arial"/>
                <a:ea typeface="Arial"/>
                <a:cs typeface="Arial"/>
              </a:rPr>
              <a:t> </a:t>
            </a:r>
            <a:r>
              <a:rPr lang="en-US" altLang="zh-CN" spc="-3" dirty="0" err="1" smtClean="0">
                <a:solidFill>
                  <a:srgbClr val="000000"/>
                </a:solidFill>
                <a:latin typeface="Arial"/>
                <a:ea typeface="Arial"/>
                <a:cs typeface="Arial"/>
              </a:rPr>
              <a:t>tahta</a:t>
            </a:r>
            <a:r>
              <a:rPr lang="en-US" altLang="zh-CN" spc="-3" dirty="0" smtClean="0">
                <a:solidFill>
                  <a:srgbClr val="000000"/>
                </a:solidFill>
                <a:latin typeface="Arial"/>
                <a:ea typeface="Arial"/>
                <a:cs typeface="Arial"/>
              </a:rPr>
              <a:t>,</a:t>
            </a:r>
            <a:r>
              <a:rPr lang="en-US" altLang="zh-CN" spc="702" dirty="0" smtClean="0">
                <a:solidFill>
                  <a:srgbClr val="000000"/>
                </a:solidFill>
                <a:latin typeface="Arial"/>
                <a:ea typeface="Arial"/>
                <a:cs typeface="Arial"/>
              </a:rPr>
              <a:t> </a:t>
            </a:r>
            <a:r>
              <a:rPr lang="en-US" altLang="zh-CN" spc="-1" dirty="0" err="1" smtClean="0">
                <a:solidFill>
                  <a:srgbClr val="000000"/>
                </a:solidFill>
                <a:latin typeface="Arial"/>
                <a:ea typeface="Arial"/>
                <a:cs typeface="Arial"/>
              </a:rPr>
              <a:t>karton</a:t>
            </a:r>
            <a:r>
              <a:rPr lang="en-US" altLang="zh-CN" spc="195" dirty="0" smtClean="0">
                <a:solidFill>
                  <a:srgbClr val="000000"/>
                </a:solidFill>
                <a:latin typeface="Arial"/>
                <a:ea typeface="Arial"/>
                <a:cs typeface="Arial"/>
              </a:rPr>
              <a:t> </a:t>
            </a:r>
            <a:r>
              <a:rPr lang="en-US" altLang="zh-CN" dirty="0" smtClean="0">
                <a:solidFill>
                  <a:srgbClr val="000000"/>
                </a:solidFill>
                <a:latin typeface="Arial"/>
                <a:ea typeface="Arial"/>
                <a:cs typeface="Arial"/>
              </a:rPr>
              <a:t>vb. </a:t>
            </a:r>
            <a:r>
              <a:rPr lang="en-US" altLang="zh-CN" spc="-3" dirty="0" err="1" smtClean="0">
                <a:solidFill>
                  <a:srgbClr val="000000"/>
                </a:solidFill>
                <a:latin typeface="Arial"/>
                <a:ea typeface="Arial"/>
                <a:cs typeface="Arial"/>
              </a:rPr>
              <a:t>malzemeler</a:t>
            </a:r>
            <a:r>
              <a:rPr lang="en-US" altLang="zh-CN" spc="-66" dirty="0" smtClean="0">
                <a:solidFill>
                  <a:srgbClr val="000000"/>
                </a:solidFill>
                <a:latin typeface="Arial"/>
                <a:ea typeface="Arial"/>
                <a:cs typeface="Arial"/>
              </a:rPr>
              <a:t> </a:t>
            </a:r>
            <a:r>
              <a:rPr lang="en-US" altLang="zh-CN" spc="-14" dirty="0" err="1" smtClean="0">
                <a:solidFill>
                  <a:srgbClr val="000000"/>
                </a:solidFill>
                <a:latin typeface="Arial"/>
                <a:ea typeface="Arial"/>
                <a:cs typeface="Arial"/>
              </a:rPr>
              <a:t>olabilir</a:t>
            </a:r>
            <a:r>
              <a:rPr lang="en-US" altLang="zh-CN" spc="-14" dirty="0" smtClean="0">
                <a:solidFill>
                  <a:srgbClr val="000000"/>
                </a:solidFill>
                <a:latin typeface="Arial"/>
                <a:ea typeface="Arial"/>
                <a:cs typeface="Arial"/>
              </a:rPr>
              <a:t>.</a:t>
            </a:r>
            <a:endParaRPr lang="en-US" altLang="zh-CN" dirty="0" smtClean="0">
              <a:latin typeface="Arial"/>
              <a:ea typeface="Arial"/>
              <a:cs typeface="Arial"/>
            </a:endParaRPr>
          </a:p>
          <a:p>
            <a:pPr rtl="0">
              <a:spcBef>
                <a:spcPts val="2268"/>
              </a:spcBef>
            </a:pPr>
            <a:r>
              <a:rPr lang="en-US" altLang="zh-CN" sz="1800" b="1" spc="-22" dirty="0" err="1" smtClean="0">
                <a:solidFill>
                  <a:srgbClr val="FF0000"/>
                </a:solidFill>
                <a:latin typeface="Arial"/>
                <a:ea typeface="Arial"/>
                <a:cs typeface="Arial"/>
              </a:rPr>
              <a:t>Tespit</a:t>
            </a:r>
            <a:r>
              <a:rPr lang="en-US" altLang="zh-CN" sz="1800" b="1" spc="-104" dirty="0" smtClean="0">
                <a:solidFill>
                  <a:srgbClr val="FF0000"/>
                </a:solidFill>
                <a:latin typeface="Arial"/>
                <a:ea typeface="Arial"/>
                <a:cs typeface="Arial"/>
              </a:rPr>
              <a:t> </a:t>
            </a:r>
            <a:r>
              <a:rPr lang="en-US" altLang="zh-CN" sz="1800" b="1" spc="0" dirty="0" err="1" smtClean="0">
                <a:solidFill>
                  <a:srgbClr val="FF0000"/>
                </a:solidFill>
                <a:latin typeface="Arial"/>
                <a:ea typeface="Arial"/>
                <a:cs typeface="Arial"/>
              </a:rPr>
              <a:t>Sırasında</a:t>
            </a:r>
            <a:r>
              <a:rPr lang="en-US" altLang="zh-CN" sz="1800" b="1" spc="-501" dirty="0" smtClean="0">
                <a:solidFill>
                  <a:srgbClr val="FF0000"/>
                </a:solidFill>
                <a:latin typeface="Arial"/>
                <a:ea typeface="Arial"/>
                <a:cs typeface="Arial"/>
              </a:rPr>
              <a:t> </a:t>
            </a:r>
            <a:r>
              <a:rPr lang="en-US" altLang="zh-CN" sz="1800" b="1" spc="-2" dirty="0" err="1" smtClean="0">
                <a:solidFill>
                  <a:srgbClr val="FF0000"/>
                </a:solidFill>
                <a:latin typeface="Arial"/>
                <a:ea typeface="Arial"/>
                <a:cs typeface="Arial"/>
              </a:rPr>
              <a:t>Dikkat</a:t>
            </a:r>
            <a:r>
              <a:rPr lang="en-US" altLang="zh-CN" sz="1800" b="1" spc="-85" dirty="0" smtClean="0">
                <a:solidFill>
                  <a:srgbClr val="FF0000"/>
                </a:solidFill>
                <a:latin typeface="Arial"/>
                <a:ea typeface="Arial"/>
                <a:cs typeface="Arial"/>
              </a:rPr>
              <a:t> </a:t>
            </a:r>
            <a:r>
              <a:rPr lang="en-US" altLang="zh-CN" sz="1800" b="1" spc="0" dirty="0" err="1" smtClean="0">
                <a:solidFill>
                  <a:srgbClr val="FF0000"/>
                </a:solidFill>
                <a:latin typeface="Arial"/>
                <a:ea typeface="Arial"/>
                <a:cs typeface="Arial"/>
              </a:rPr>
              <a:t>Edilmesi</a:t>
            </a:r>
            <a:r>
              <a:rPr lang="en-US" altLang="zh-CN" sz="1800" b="1" spc="-8" dirty="0" smtClean="0">
                <a:solidFill>
                  <a:srgbClr val="FF0000"/>
                </a:solidFill>
                <a:latin typeface="Arial"/>
                <a:ea typeface="Arial"/>
                <a:cs typeface="Arial"/>
              </a:rPr>
              <a:t> </a:t>
            </a:r>
            <a:r>
              <a:rPr lang="en-US" altLang="zh-CN" sz="1800" b="1" spc="-3" dirty="0" err="1" smtClean="0">
                <a:solidFill>
                  <a:srgbClr val="FF0000"/>
                </a:solidFill>
                <a:latin typeface="Arial"/>
                <a:ea typeface="Arial"/>
                <a:cs typeface="Arial"/>
              </a:rPr>
              <a:t>Gereken</a:t>
            </a:r>
            <a:r>
              <a:rPr lang="en-US" altLang="zh-CN" sz="1800" b="1" spc="-578" dirty="0" smtClean="0">
                <a:solidFill>
                  <a:srgbClr val="FF0000"/>
                </a:solidFill>
                <a:latin typeface="Arial"/>
                <a:ea typeface="Arial"/>
                <a:cs typeface="Arial"/>
              </a:rPr>
              <a:t> </a:t>
            </a:r>
            <a:r>
              <a:rPr lang="en-US" altLang="zh-CN" sz="1800" b="1" spc="-1" dirty="0" err="1" smtClean="0">
                <a:solidFill>
                  <a:srgbClr val="FF0000"/>
                </a:solidFill>
                <a:latin typeface="Arial"/>
                <a:ea typeface="Arial"/>
                <a:cs typeface="Arial"/>
              </a:rPr>
              <a:t>Hususlar</a:t>
            </a:r>
            <a:r>
              <a:rPr lang="en-US" altLang="zh-CN" sz="1800" b="1" spc="-198" dirty="0" smtClean="0">
                <a:solidFill>
                  <a:srgbClr val="FF0000"/>
                </a:solidFill>
                <a:latin typeface="Arial"/>
                <a:ea typeface="Arial"/>
                <a:cs typeface="Arial"/>
              </a:rPr>
              <a:t> </a:t>
            </a:r>
            <a:r>
              <a:rPr lang="en-US" altLang="zh-CN" sz="1800" b="1" spc="-1" dirty="0" err="1" smtClean="0">
                <a:solidFill>
                  <a:srgbClr val="FF0000"/>
                </a:solidFill>
                <a:latin typeface="Arial"/>
                <a:ea typeface="Arial"/>
                <a:cs typeface="Arial"/>
              </a:rPr>
              <a:t>Nelerdir</a:t>
            </a:r>
            <a:r>
              <a:rPr lang="en-US" altLang="zh-CN" sz="1800" b="1" spc="-1" dirty="0" smtClean="0">
                <a:solidFill>
                  <a:srgbClr val="FF0000"/>
                </a:solidFill>
                <a:latin typeface="Arial"/>
                <a:ea typeface="Arial"/>
                <a:cs typeface="Arial"/>
              </a:rPr>
              <a:t>?</a:t>
            </a:r>
            <a:endParaRPr lang="en-US" altLang="zh-CN" sz="1800" dirty="0" smtClean="0">
              <a:latin typeface="Arial"/>
              <a:ea typeface="Arial"/>
              <a:cs typeface="Arial"/>
            </a:endParaRPr>
          </a:p>
          <a:p>
            <a:pPr rtl="0">
              <a:spcBef>
                <a:spcPts val="2279"/>
              </a:spcBef>
            </a:pPr>
            <a:r>
              <a:rPr lang="en-US" altLang="zh-CN" sz="1800" spc="0" dirty="0" smtClean="0">
                <a:solidFill>
                  <a:srgbClr val="000000"/>
                </a:solidFill>
                <a:latin typeface="Arial"/>
                <a:ea typeface="Arial"/>
                <a:cs typeface="Arial"/>
              </a:rPr>
              <a:t></a:t>
            </a:r>
            <a:r>
              <a:rPr lang="en-US" altLang="zh-CN" sz="1800" spc="-888" dirty="0" smtClean="0">
                <a:solidFill>
                  <a:srgbClr val="000000"/>
                </a:solidFill>
                <a:latin typeface="Arial"/>
                <a:ea typeface="Arial"/>
                <a:cs typeface="Arial"/>
              </a:rPr>
              <a:t> </a:t>
            </a:r>
            <a:r>
              <a:rPr lang="en-US" altLang="zh-CN" sz="1800" spc="-33" dirty="0" err="1" smtClean="0">
                <a:solidFill>
                  <a:srgbClr val="000000"/>
                </a:solidFill>
                <a:latin typeface="Arial"/>
                <a:ea typeface="Arial"/>
                <a:cs typeface="Arial"/>
              </a:rPr>
              <a:t>Tespit</a:t>
            </a:r>
            <a:r>
              <a:rPr lang="en-US" altLang="zh-CN" sz="1800" dirty="0" smtClean="0">
                <a:solidFill>
                  <a:srgbClr val="000000"/>
                </a:solidFill>
                <a:latin typeface="Arial"/>
                <a:ea typeface="Arial"/>
                <a:cs typeface="Arial"/>
              </a:rPr>
              <a:t> </a:t>
            </a:r>
            <a:r>
              <a:rPr lang="en-US" altLang="zh-CN" sz="1800" spc="-11" dirty="0" err="1" smtClean="0">
                <a:solidFill>
                  <a:srgbClr val="000000"/>
                </a:solidFill>
                <a:latin typeface="Arial"/>
                <a:ea typeface="Arial"/>
                <a:cs typeface="Arial"/>
              </a:rPr>
              <a:t>yap</a:t>
            </a:r>
            <a:r>
              <a:rPr lang="en-US" altLang="zh-CN" sz="1800" spc="-8" dirty="0" err="1" smtClean="0">
                <a:solidFill>
                  <a:srgbClr val="000000"/>
                </a:solidFill>
                <a:latin typeface="Arial"/>
                <a:ea typeface="Arial"/>
                <a:cs typeface="Arial"/>
              </a:rPr>
              <a:t>ıl</a:t>
            </a:r>
            <a:r>
              <a:rPr lang="en-US" altLang="zh-CN" sz="1800" spc="-3" dirty="0" err="1" smtClean="0">
                <a:solidFill>
                  <a:srgbClr val="000000"/>
                </a:solidFill>
                <a:latin typeface="Arial"/>
                <a:ea typeface="Arial"/>
                <a:cs typeface="Arial"/>
              </a:rPr>
              <a:t>ırken</a:t>
            </a:r>
            <a:r>
              <a:rPr lang="en-US" altLang="zh-CN" sz="1800" spc="-440"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yaral</a:t>
            </a:r>
            <a:r>
              <a:rPr lang="en-US" altLang="zh-CN" sz="1800" spc="0" dirty="0" err="1" smtClean="0">
                <a:solidFill>
                  <a:srgbClr val="000000"/>
                </a:solidFill>
                <a:latin typeface="Arial"/>
                <a:ea typeface="Arial"/>
                <a:cs typeface="Arial"/>
              </a:rPr>
              <a:t>ı</a:t>
            </a:r>
            <a:r>
              <a:rPr lang="en-US" altLang="zh-CN" sz="1800" spc="31"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bölge</a:t>
            </a:r>
            <a:r>
              <a:rPr lang="en-US" altLang="zh-CN" sz="1800" spc="-48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sabit</a:t>
            </a:r>
            <a:r>
              <a:rPr lang="en-US" altLang="zh-CN" sz="1800" spc="21"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tutulmal</a:t>
            </a:r>
            <a:r>
              <a:rPr lang="en-US" altLang="zh-CN" sz="1800" spc="-10" dirty="0" err="1" smtClean="0">
                <a:solidFill>
                  <a:srgbClr val="000000"/>
                </a:solidFill>
                <a:latin typeface="Arial"/>
                <a:ea typeface="Arial"/>
                <a:cs typeface="Arial"/>
              </a:rPr>
              <a:t>ıd</a:t>
            </a:r>
            <a:r>
              <a:rPr lang="en-US" altLang="zh-CN" sz="1800" spc="-34" dirty="0" err="1" smtClean="0">
                <a:solidFill>
                  <a:srgbClr val="000000"/>
                </a:solidFill>
                <a:latin typeface="Arial"/>
                <a:ea typeface="Arial"/>
                <a:cs typeface="Arial"/>
              </a:rPr>
              <a:t>ır</a:t>
            </a:r>
            <a:r>
              <a:rPr lang="en-US" altLang="zh-CN" sz="1800" spc="-34" dirty="0" smtClean="0">
                <a:solidFill>
                  <a:srgbClr val="000000"/>
                </a:solidFill>
                <a:latin typeface="Arial"/>
                <a:ea typeface="Arial"/>
                <a:cs typeface="Arial"/>
              </a:rPr>
              <a:t>,</a:t>
            </a:r>
            <a:endParaRPr lang="en-US" altLang="zh-CN" sz="1800" dirty="0" smtClean="0">
              <a:latin typeface="Arial"/>
              <a:ea typeface="Arial"/>
              <a:cs typeface="Arial"/>
            </a:endParaRPr>
          </a:p>
          <a:p>
            <a:pPr rtl="0">
              <a:spcBef>
                <a:spcPts val="31"/>
              </a:spcBef>
            </a:pPr>
            <a:r>
              <a:rPr lang="en-US" altLang="zh-CN" sz="1800" spc="0" dirty="0" smtClean="0">
                <a:solidFill>
                  <a:srgbClr val="000000"/>
                </a:solidFill>
                <a:latin typeface="Arial"/>
                <a:ea typeface="Arial"/>
                <a:cs typeface="Arial"/>
              </a:rPr>
              <a:t></a:t>
            </a:r>
            <a:r>
              <a:rPr lang="en-US" altLang="zh-CN" sz="1800" spc="-888" dirty="0" smtClean="0">
                <a:solidFill>
                  <a:srgbClr val="000000"/>
                </a:solidFill>
                <a:latin typeface="Arial"/>
                <a:ea typeface="Arial"/>
                <a:cs typeface="Arial"/>
              </a:rPr>
              <a:t> </a:t>
            </a:r>
            <a:r>
              <a:rPr lang="en-US" altLang="zh-CN" sz="1800" spc="-34" dirty="0" err="1" smtClean="0">
                <a:solidFill>
                  <a:srgbClr val="000000"/>
                </a:solidFill>
                <a:latin typeface="Arial"/>
                <a:ea typeface="Arial"/>
                <a:cs typeface="Arial"/>
              </a:rPr>
              <a:t>Yara</a:t>
            </a:r>
            <a:r>
              <a:rPr lang="en-US" altLang="zh-CN" sz="1800" spc="-490" dirty="0" smtClean="0">
                <a:solidFill>
                  <a:srgbClr val="000000"/>
                </a:solidFill>
                <a:latin typeface="Arial"/>
                <a:ea typeface="Arial"/>
                <a:cs typeface="Arial"/>
              </a:rPr>
              <a:t> </a:t>
            </a:r>
            <a:r>
              <a:rPr lang="tr-TR" altLang="zh-CN" sz="1800" spc="-490"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varsa</a:t>
            </a:r>
            <a:r>
              <a:rPr lang="tr-TR" altLang="zh-CN" sz="1800" spc="0" dirty="0" smtClean="0">
                <a:solidFill>
                  <a:srgbClr val="000000"/>
                </a:solidFill>
                <a:latin typeface="Arial"/>
                <a:ea typeface="Arial"/>
                <a:cs typeface="Arial"/>
              </a:rPr>
              <a:t>    </a:t>
            </a:r>
            <a:r>
              <a:rPr lang="en-US" altLang="zh-CN" sz="1800" spc="-506" dirty="0" smtClean="0">
                <a:solidFill>
                  <a:srgbClr val="000000"/>
                </a:solidFill>
                <a:latin typeface="Arial"/>
                <a:ea typeface="Arial"/>
                <a:cs typeface="Arial"/>
              </a:rPr>
              <a:t> </a:t>
            </a:r>
            <a:r>
              <a:rPr lang="tr-TR" altLang="zh-CN" sz="1800" spc="-506"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üzeri</a:t>
            </a:r>
            <a:r>
              <a:rPr lang="tr-TR" altLang="zh-CN" sz="1800" spc="114"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temiz</a:t>
            </a:r>
            <a:r>
              <a:rPr lang="en-US" altLang="zh-CN" sz="1800" spc="-40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bir</a:t>
            </a:r>
            <a:r>
              <a:rPr lang="en-US" altLang="zh-CN" sz="1800" spc="-9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bezle</a:t>
            </a:r>
            <a:r>
              <a:rPr lang="en-US" altLang="zh-CN" sz="1800" spc="-488" dirty="0" smtClean="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kapatılmal</a:t>
            </a:r>
            <a:r>
              <a:rPr lang="en-US" altLang="zh-CN" sz="1800" spc="-11" dirty="0" err="1" smtClean="0">
                <a:solidFill>
                  <a:srgbClr val="000000"/>
                </a:solidFill>
                <a:latin typeface="Arial"/>
                <a:ea typeface="Arial"/>
                <a:cs typeface="Arial"/>
              </a:rPr>
              <a:t>ıd</a:t>
            </a:r>
            <a:r>
              <a:rPr lang="en-US" altLang="zh-CN" sz="1800" spc="-35" dirty="0" err="1" smtClean="0">
                <a:solidFill>
                  <a:srgbClr val="000000"/>
                </a:solidFill>
                <a:latin typeface="Arial"/>
                <a:ea typeface="Arial"/>
                <a:cs typeface="Arial"/>
              </a:rPr>
              <a:t>ır</a:t>
            </a:r>
            <a:r>
              <a:rPr lang="en-US" altLang="zh-CN" sz="1800" spc="-35" dirty="0" smtClean="0">
                <a:solidFill>
                  <a:srgbClr val="000000"/>
                </a:solidFill>
                <a:latin typeface="Arial"/>
                <a:ea typeface="Arial"/>
                <a:cs typeface="Arial"/>
              </a:rPr>
              <a:t>,</a:t>
            </a:r>
            <a:endParaRPr lang="en-US" altLang="zh-CN" sz="1800" dirty="0" smtClean="0">
              <a:latin typeface="Arial"/>
              <a:ea typeface="Arial"/>
              <a:cs typeface="Arial"/>
            </a:endParaRPr>
          </a:p>
          <a:p>
            <a:pPr rtl="0">
              <a:spcBef>
                <a:spcPts val="31"/>
              </a:spcBef>
            </a:pPr>
            <a:r>
              <a:rPr lang="en-US" altLang="zh-CN" sz="1800" spc="0" dirty="0" smtClean="0">
                <a:solidFill>
                  <a:srgbClr val="000000"/>
                </a:solidFill>
                <a:latin typeface="Arial"/>
                <a:ea typeface="Arial"/>
                <a:cs typeface="Arial"/>
              </a:rPr>
              <a:t></a:t>
            </a:r>
            <a:r>
              <a:rPr lang="en-US" altLang="zh-CN" sz="1800" spc="-888" dirty="0" smtClean="0">
                <a:solidFill>
                  <a:srgbClr val="000000"/>
                </a:solidFill>
                <a:latin typeface="Arial"/>
                <a:ea typeface="Arial"/>
                <a:cs typeface="Arial"/>
              </a:rPr>
              <a:t> </a:t>
            </a:r>
            <a:r>
              <a:rPr lang="en-US" altLang="zh-CN" sz="1800" spc="-33" dirty="0" err="1" smtClean="0">
                <a:solidFill>
                  <a:srgbClr val="000000"/>
                </a:solidFill>
                <a:latin typeface="Arial"/>
                <a:ea typeface="Arial"/>
                <a:cs typeface="Arial"/>
              </a:rPr>
              <a:t>Tespit</a:t>
            </a:r>
            <a:r>
              <a:rPr lang="en-US" altLang="zh-CN" sz="180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edilecek</a:t>
            </a:r>
            <a:r>
              <a:rPr lang="tr-TR" altLang="zh-CN" sz="1800" spc="-3" dirty="0" smtClean="0">
                <a:solidFill>
                  <a:srgbClr val="000000"/>
                </a:solidFill>
                <a:latin typeface="Arial"/>
                <a:ea typeface="Arial"/>
                <a:cs typeface="Arial"/>
              </a:rPr>
              <a:t>  </a:t>
            </a:r>
            <a:r>
              <a:rPr lang="en-US" altLang="zh-CN" sz="1800" spc="-370"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bölge</a:t>
            </a:r>
            <a:r>
              <a:rPr lang="en-US" altLang="zh-CN" sz="1800" spc="-488" dirty="0" smtClean="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önce</a:t>
            </a:r>
            <a:r>
              <a:rPr lang="en-US" altLang="zh-CN" sz="1800" spc="-491" dirty="0" smtClean="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9" dirty="0" err="1" smtClean="0">
                <a:solidFill>
                  <a:srgbClr val="000000"/>
                </a:solidFill>
                <a:latin typeface="Arial"/>
                <a:ea typeface="Arial"/>
                <a:cs typeface="Arial"/>
              </a:rPr>
              <a:t>yumu</a:t>
            </a:r>
            <a:r>
              <a:rPr lang="en-US" altLang="zh-CN" sz="1800" spc="0" dirty="0" err="1" smtClean="0">
                <a:solidFill>
                  <a:srgbClr val="000000"/>
                </a:solidFill>
                <a:latin typeface="Arial"/>
                <a:ea typeface="Arial"/>
                <a:cs typeface="Arial"/>
              </a:rPr>
              <a:t>ş</a:t>
            </a:r>
            <a:r>
              <a:rPr lang="en-US" altLang="zh-CN" sz="1800" spc="-3" dirty="0" err="1" smtClean="0">
                <a:solidFill>
                  <a:srgbClr val="000000"/>
                </a:solidFill>
                <a:latin typeface="Arial"/>
                <a:ea typeface="Arial"/>
                <a:cs typeface="Arial"/>
              </a:rPr>
              <a:t>ak</a:t>
            </a:r>
            <a:r>
              <a:rPr lang="tr-TR" altLang="zh-CN" sz="1800" spc="-3" dirty="0" smtClean="0">
                <a:solidFill>
                  <a:srgbClr val="000000"/>
                </a:solidFill>
                <a:latin typeface="Arial"/>
                <a:ea typeface="Arial"/>
                <a:cs typeface="Arial"/>
              </a:rPr>
              <a:t>   </a:t>
            </a:r>
            <a:r>
              <a:rPr lang="en-US" altLang="zh-CN" sz="1800" spc="-373"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malzeme</a:t>
            </a:r>
            <a:r>
              <a:rPr lang="tr-TR" altLang="zh-CN" sz="1800" spc="-2"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ile</a:t>
            </a:r>
            <a:r>
              <a:rPr lang="en-US" altLang="zh-CN" sz="1800" spc="-491" dirty="0" smtClean="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kaplanmal</a:t>
            </a:r>
            <a:r>
              <a:rPr lang="en-US" altLang="zh-CN" sz="1800" spc="-8" dirty="0" err="1" smtClean="0">
                <a:solidFill>
                  <a:srgbClr val="000000"/>
                </a:solidFill>
                <a:latin typeface="Arial"/>
                <a:ea typeface="Arial"/>
                <a:cs typeface="Arial"/>
              </a:rPr>
              <a:t>ıd</a:t>
            </a:r>
            <a:r>
              <a:rPr lang="en-US" altLang="zh-CN" sz="1800" spc="-35" dirty="0" err="1" smtClean="0">
                <a:solidFill>
                  <a:srgbClr val="000000"/>
                </a:solidFill>
                <a:latin typeface="Arial"/>
                <a:ea typeface="Arial"/>
                <a:cs typeface="Arial"/>
              </a:rPr>
              <a:t>ır</a:t>
            </a:r>
            <a:r>
              <a:rPr lang="en-US" altLang="zh-CN" sz="1800" spc="-35" dirty="0" smtClean="0">
                <a:solidFill>
                  <a:srgbClr val="000000"/>
                </a:solidFill>
                <a:latin typeface="Arial"/>
                <a:ea typeface="Arial"/>
                <a:cs typeface="Arial"/>
              </a:rPr>
              <a:t>,</a:t>
            </a:r>
            <a:endParaRPr lang="en-US" altLang="zh-CN" sz="1800" dirty="0" smtClean="0">
              <a:latin typeface="Arial"/>
              <a:ea typeface="Arial"/>
              <a:cs typeface="Arial"/>
            </a:endParaRPr>
          </a:p>
          <a:p>
            <a:pPr marR="1480" rtl="0"/>
            <a:r>
              <a:rPr lang="en-US" altLang="zh-CN" sz="1800" spc="0" dirty="0" smtClean="0">
                <a:solidFill>
                  <a:srgbClr val="000000"/>
                </a:solidFill>
                <a:latin typeface="Arial"/>
                <a:ea typeface="Arial"/>
                <a:cs typeface="Arial"/>
              </a:rPr>
              <a:t></a:t>
            </a:r>
            <a:r>
              <a:rPr lang="en-US" altLang="zh-CN" sz="1800" spc="96" dirty="0" smtClean="0">
                <a:solidFill>
                  <a:srgbClr val="000000"/>
                </a:solidFill>
                <a:latin typeface="Arial"/>
                <a:ea typeface="Arial"/>
                <a:cs typeface="Arial"/>
              </a:rPr>
              <a:t> </a:t>
            </a:r>
            <a:r>
              <a:rPr lang="en-US" altLang="zh-CN" sz="1800" spc="-30" dirty="0" err="1" smtClean="0">
                <a:solidFill>
                  <a:srgbClr val="000000"/>
                </a:solidFill>
                <a:latin typeface="Arial"/>
                <a:ea typeface="Arial"/>
                <a:cs typeface="Arial"/>
              </a:rPr>
              <a:t>Yaral</a:t>
            </a:r>
            <a:r>
              <a:rPr lang="en-US" altLang="zh-CN" sz="1800" spc="0" dirty="0" err="1" smtClean="0">
                <a:solidFill>
                  <a:srgbClr val="000000"/>
                </a:solidFill>
                <a:latin typeface="Arial"/>
                <a:ea typeface="Arial"/>
                <a:cs typeface="Arial"/>
              </a:rPr>
              <a:t>ı</a:t>
            </a:r>
            <a:r>
              <a:rPr lang="en-US" altLang="zh-CN" sz="1800" spc="932"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bölge</a:t>
            </a:r>
            <a:r>
              <a:rPr lang="en-US" altLang="zh-CN" sz="1800" spc="43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nas</a:t>
            </a:r>
            <a:r>
              <a:rPr lang="en-US" altLang="zh-CN" sz="1800" spc="0" dirty="0" err="1" smtClean="0">
                <a:solidFill>
                  <a:srgbClr val="000000"/>
                </a:solidFill>
                <a:latin typeface="Arial"/>
                <a:ea typeface="Arial"/>
                <a:cs typeface="Arial"/>
              </a:rPr>
              <a:t>ıl</a:t>
            </a:r>
            <a:r>
              <a:rPr lang="en-US" altLang="zh-CN" sz="1800" spc="1040"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bulunduysa</a:t>
            </a:r>
            <a:r>
              <a:rPr lang="en-US" altLang="zh-CN" sz="1800" spc="436"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öyle</a:t>
            </a:r>
            <a:r>
              <a:rPr lang="en-US" altLang="zh-CN" sz="1800" spc="43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tespit</a:t>
            </a:r>
            <a:r>
              <a:rPr lang="en-US" altLang="zh-CN" sz="1800" spc="946"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edilmelidir</a:t>
            </a:r>
            <a:r>
              <a:rPr lang="en-US" altLang="zh-CN" sz="1800" spc="-8" dirty="0" smtClean="0">
                <a:solidFill>
                  <a:srgbClr val="000000"/>
                </a:solidFill>
                <a:latin typeface="Arial"/>
                <a:ea typeface="Arial"/>
                <a:cs typeface="Arial"/>
              </a:rPr>
              <a:t>,</a:t>
            </a:r>
            <a:r>
              <a:rPr lang="en-US" altLang="zh-CN" sz="1800" spc="943"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düzeltilmeye</a:t>
            </a:r>
            <a:r>
              <a:rPr lang="en-US" altLang="zh-CN" sz="1800"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çal</a:t>
            </a:r>
            <a:r>
              <a:rPr lang="en-US" altLang="zh-CN" sz="1800" spc="-17" dirty="0" err="1" smtClean="0">
                <a:solidFill>
                  <a:srgbClr val="000000"/>
                </a:solidFill>
                <a:latin typeface="Arial"/>
                <a:ea typeface="Arial"/>
                <a:cs typeface="Arial"/>
              </a:rPr>
              <a:t>ı</a:t>
            </a:r>
            <a:r>
              <a:rPr lang="en-US" altLang="zh-CN" sz="1800" spc="0" dirty="0" err="1" smtClean="0">
                <a:solidFill>
                  <a:srgbClr val="000000"/>
                </a:solidFill>
                <a:latin typeface="Arial"/>
                <a:ea typeface="Arial"/>
                <a:cs typeface="Arial"/>
              </a:rPr>
              <a:t>ş</a:t>
            </a:r>
            <a:r>
              <a:rPr lang="en-US" altLang="zh-CN" sz="1800" spc="-4" dirty="0" err="1" smtClean="0">
                <a:solidFill>
                  <a:srgbClr val="000000"/>
                </a:solidFill>
                <a:latin typeface="Arial"/>
                <a:ea typeface="Arial"/>
                <a:cs typeface="Arial"/>
              </a:rPr>
              <a:t>ılmamal</a:t>
            </a:r>
            <a:r>
              <a:rPr lang="en-US" altLang="zh-CN" sz="1800" spc="-9" dirty="0" err="1" smtClean="0">
                <a:solidFill>
                  <a:srgbClr val="000000"/>
                </a:solidFill>
                <a:latin typeface="Arial"/>
                <a:ea typeface="Arial"/>
                <a:cs typeface="Arial"/>
              </a:rPr>
              <a:t>ıd</a:t>
            </a:r>
            <a:r>
              <a:rPr lang="en-US" altLang="zh-CN" sz="1800" spc="-34" dirty="0" err="1" smtClean="0">
                <a:solidFill>
                  <a:srgbClr val="000000"/>
                </a:solidFill>
                <a:latin typeface="Arial"/>
                <a:ea typeface="Arial"/>
                <a:cs typeface="Arial"/>
              </a:rPr>
              <a:t>ır</a:t>
            </a:r>
            <a:r>
              <a:rPr lang="en-US" altLang="zh-CN" sz="1800" spc="-34" dirty="0" smtClean="0">
                <a:solidFill>
                  <a:srgbClr val="000000"/>
                </a:solidFill>
                <a:latin typeface="Arial"/>
                <a:ea typeface="Arial"/>
                <a:cs typeface="Arial"/>
              </a:rPr>
              <a:t>,</a:t>
            </a:r>
            <a:endParaRPr lang="en-US" altLang="zh-CN" sz="1800" dirty="0" smtClean="0">
              <a:latin typeface="Arial"/>
              <a:ea typeface="Arial"/>
              <a:cs typeface="Arial"/>
            </a:endParaRPr>
          </a:p>
          <a:p>
            <a:pPr rtl="0"/>
            <a:r>
              <a:rPr lang="en-US" altLang="zh-CN" sz="1800" spc="0" dirty="0" smtClean="0">
                <a:solidFill>
                  <a:srgbClr val="000000"/>
                </a:solidFill>
                <a:latin typeface="Arial"/>
                <a:ea typeface="Arial"/>
                <a:cs typeface="Arial"/>
              </a:rPr>
              <a:t></a:t>
            </a:r>
            <a:r>
              <a:rPr lang="en-US" altLang="zh-CN" sz="1800" spc="-768" dirty="0" smtClean="0">
                <a:solidFill>
                  <a:srgbClr val="000000"/>
                </a:solidFill>
                <a:latin typeface="Arial"/>
                <a:ea typeface="Arial"/>
                <a:cs typeface="Arial"/>
              </a:rPr>
              <a:t> </a:t>
            </a:r>
            <a:r>
              <a:rPr lang="en-US" altLang="zh-CN" sz="1800" spc="-28" dirty="0" err="1" smtClean="0">
                <a:solidFill>
                  <a:srgbClr val="000000"/>
                </a:solidFill>
                <a:latin typeface="Arial"/>
                <a:ea typeface="Arial"/>
                <a:cs typeface="Arial"/>
              </a:rPr>
              <a:t>Tespit</a:t>
            </a:r>
            <a:r>
              <a:rPr lang="en-US" altLang="zh-CN" sz="1800" spc="-28" dirty="0" smtClean="0">
                <a:solidFill>
                  <a:srgbClr val="000000"/>
                </a:solidFill>
                <a:latin typeface="Arial"/>
                <a:ea typeface="Arial"/>
                <a:cs typeface="Arial"/>
              </a:rPr>
              <a:t>;</a:t>
            </a:r>
            <a:r>
              <a:rPr lang="en-US" altLang="zh-CN" sz="1800" spc="90"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a:t>
            </a:r>
            <a:r>
              <a:rPr lang="en-US" altLang="zh-CN" sz="1800" spc="-4" dirty="0" err="1" smtClean="0">
                <a:solidFill>
                  <a:srgbClr val="000000"/>
                </a:solidFill>
                <a:latin typeface="Arial"/>
                <a:ea typeface="Arial"/>
                <a:cs typeface="Arial"/>
              </a:rPr>
              <a:t>ır</a:t>
            </a:r>
            <a:r>
              <a:rPr lang="en-US" altLang="zh-CN" sz="1800" spc="-3" dirty="0" err="1" smtClean="0">
                <a:solidFill>
                  <a:srgbClr val="000000"/>
                </a:solidFill>
                <a:latin typeface="Arial"/>
                <a:ea typeface="Arial"/>
                <a:cs typeface="Arial"/>
              </a:rPr>
              <a:t>ık</a:t>
            </a:r>
            <a:r>
              <a:rPr lang="en-US" altLang="zh-CN" sz="1800" spc="-3" dirty="0" smtClean="0">
                <a:solidFill>
                  <a:srgbClr val="000000"/>
                </a:solidFill>
                <a:latin typeface="Arial"/>
                <a:ea typeface="Arial"/>
                <a:cs typeface="Arial"/>
              </a:rPr>
              <a:t>,</a:t>
            </a:r>
            <a:r>
              <a:rPr lang="en-US" altLang="zh-CN" sz="1800" spc="104"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ç</a:t>
            </a:r>
            <a:r>
              <a:rPr lang="en-US" altLang="zh-CN" sz="1800" spc="-4" dirty="0" err="1" smtClean="0">
                <a:solidFill>
                  <a:srgbClr val="000000"/>
                </a:solidFill>
                <a:latin typeface="Arial"/>
                <a:ea typeface="Arial"/>
                <a:cs typeface="Arial"/>
              </a:rPr>
              <a:t>ıkık</a:t>
            </a:r>
            <a:r>
              <a:rPr lang="en-US" altLang="zh-CN" sz="1800" spc="-313"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ve</a:t>
            </a:r>
            <a:r>
              <a:rPr lang="en-US" altLang="zh-CN" sz="1800" spc="-424" dirty="0" smtClean="0">
                <a:solidFill>
                  <a:srgbClr val="000000"/>
                </a:solidFill>
                <a:latin typeface="Arial"/>
                <a:ea typeface="Arial"/>
                <a:cs typeface="Arial"/>
              </a:rPr>
              <a:t> </a:t>
            </a:r>
            <a:r>
              <a:rPr lang="tr-TR" altLang="zh-CN" sz="1800" spc="-424"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burkulman</a:t>
            </a:r>
            <a:r>
              <a:rPr lang="en-US" altLang="zh-CN" sz="1800" spc="3" dirty="0" err="1" smtClean="0">
                <a:solidFill>
                  <a:srgbClr val="000000"/>
                </a:solidFill>
                <a:latin typeface="Arial"/>
                <a:ea typeface="Arial"/>
                <a:cs typeface="Arial"/>
              </a:rPr>
              <a:t>ın</a:t>
            </a:r>
            <a:r>
              <a:rPr lang="en-US" altLang="zh-CN" sz="1800" spc="-421" dirty="0" smtClean="0">
                <a:solidFill>
                  <a:srgbClr val="000000"/>
                </a:solidFill>
                <a:latin typeface="Arial"/>
                <a:ea typeface="Arial"/>
                <a:cs typeface="Arial"/>
              </a:rPr>
              <a:t> </a:t>
            </a:r>
            <a:r>
              <a:rPr lang="tr-TR" altLang="zh-CN" sz="1800" spc="-421"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üstündeki</a:t>
            </a:r>
            <a:r>
              <a:rPr lang="en-US" altLang="zh-CN" sz="1800" spc="188"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en-US" altLang="zh-CN" sz="1800" spc="-418" dirty="0" smtClean="0">
                <a:solidFill>
                  <a:srgbClr val="000000"/>
                </a:solidFill>
                <a:latin typeface="Arial"/>
                <a:ea typeface="Arial"/>
                <a:cs typeface="Arial"/>
              </a:rPr>
              <a:t> </a:t>
            </a:r>
            <a:r>
              <a:rPr lang="en-US" altLang="zh-CN" sz="1800" spc="-3" dirty="0" smtClean="0">
                <a:solidFill>
                  <a:srgbClr val="000000"/>
                </a:solidFill>
                <a:latin typeface="Arial"/>
                <a:ea typeface="Arial"/>
                <a:cs typeface="Arial"/>
              </a:rPr>
              <a:t>alt</a:t>
            </a:r>
            <a:r>
              <a:rPr lang="en-US" altLang="zh-CN" sz="1800" spc="-484"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ında</a:t>
            </a:r>
            <a:r>
              <a:rPr lang="en-US" altLang="zh-CN" sz="1800" spc="-420" dirty="0" smtClean="0">
                <a:solidFill>
                  <a:srgbClr val="000000"/>
                </a:solidFill>
                <a:latin typeface="Arial"/>
                <a:ea typeface="Arial"/>
                <a:cs typeface="Arial"/>
              </a:rPr>
              <a:t> </a:t>
            </a:r>
            <a:r>
              <a:rPr lang="tr-TR" altLang="zh-CN" sz="1800" spc="-420"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kalan</a:t>
            </a:r>
            <a:r>
              <a:rPr lang="en-US" altLang="zh-CN" sz="1800" spc="-419" dirty="0" smtClean="0">
                <a:solidFill>
                  <a:srgbClr val="000000"/>
                </a:solidFill>
                <a:latin typeface="Arial"/>
                <a:ea typeface="Arial"/>
                <a:cs typeface="Arial"/>
              </a:rPr>
              <a:t> </a:t>
            </a:r>
            <a:r>
              <a:rPr lang="tr-TR" altLang="zh-CN" sz="1800" spc="-419"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eklemleri</a:t>
            </a:r>
            <a:r>
              <a:rPr lang="en-US" altLang="zh-CN" sz="1800" spc="188" dirty="0" smtClean="0">
                <a:solidFill>
                  <a:srgbClr val="000000"/>
                </a:solidFill>
                <a:latin typeface="Arial"/>
                <a:ea typeface="Arial"/>
                <a:cs typeface="Arial"/>
              </a:rPr>
              <a:t> </a:t>
            </a:r>
            <a:r>
              <a:rPr lang="en-US" altLang="zh-CN" sz="1800" spc="4" dirty="0" smtClean="0">
                <a:solidFill>
                  <a:srgbClr val="000000"/>
                </a:solidFill>
                <a:latin typeface="Arial"/>
                <a:ea typeface="Arial"/>
                <a:cs typeface="Arial"/>
              </a:rPr>
              <a:t>de</a:t>
            </a:r>
            <a:r>
              <a:rPr lang="en-US" altLang="zh-CN" sz="1800"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içerecek</a:t>
            </a:r>
            <a:r>
              <a:rPr lang="en-US" altLang="zh-CN" sz="1800" spc="-385" dirty="0" smtClean="0">
                <a:solidFill>
                  <a:srgbClr val="000000"/>
                </a:solidFill>
                <a:latin typeface="Arial"/>
                <a:ea typeface="Arial"/>
                <a:cs typeface="Arial"/>
              </a:rPr>
              <a:t> </a:t>
            </a:r>
            <a:r>
              <a:rPr lang="tr-TR" altLang="zh-CN" sz="1800" spc="-385"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a:t>
            </a:r>
            <a:r>
              <a:rPr lang="en-US" altLang="zh-CN" sz="1800" spc="-3" dirty="0" err="1" smtClean="0">
                <a:solidFill>
                  <a:srgbClr val="000000"/>
                </a:solidFill>
                <a:latin typeface="Arial"/>
                <a:ea typeface="Arial"/>
                <a:cs typeface="Arial"/>
              </a:rPr>
              <a:t>ekilde</a:t>
            </a:r>
            <a:r>
              <a:rPr lang="en-US" altLang="zh-CN" sz="1800" spc="-488" dirty="0" smtClean="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13" dirty="0" err="1" smtClean="0">
                <a:solidFill>
                  <a:srgbClr val="000000"/>
                </a:solidFill>
                <a:latin typeface="Arial"/>
                <a:ea typeface="Arial"/>
                <a:cs typeface="Arial"/>
              </a:rPr>
              <a:t>yap</a:t>
            </a:r>
            <a:r>
              <a:rPr lang="en-US" altLang="zh-CN" sz="1800" spc="-5" dirty="0" err="1" smtClean="0">
                <a:solidFill>
                  <a:srgbClr val="000000"/>
                </a:solidFill>
                <a:latin typeface="Arial"/>
                <a:ea typeface="Arial"/>
                <a:cs typeface="Arial"/>
              </a:rPr>
              <a:t>ılmal</a:t>
            </a:r>
            <a:r>
              <a:rPr lang="en-US" altLang="zh-CN" sz="1800" spc="0" dirty="0" err="1" smtClean="0">
                <a:solidFill>
                  <a:srgbClr val="000000"/>
                </a:solidFill>
                <a:latin typeface="Arial"/>
                <a:ea typeface="Arial"/>
                <a:cs typeface="Arial"/>
              </a:rPr>
              <a:t>ıd</a:t>
            </a:r>
            <a:r>
              <a:rPr lang="en-US" altLang="zh-CN" sz="1800" spc="-36" dirty="0" err="1" smtClean="0">
                <a:solidFill>
                  <a:srgbClr val="000000"/>
                </a:solidFill>
                <a:latin typeface="Arial"/>
                <a:ea typeface="Arial"/>
                <a:cs typeface="Arial"/>
              </a:rPr>
              <a:t>ır</a:t>
            </a:r>
            <a:r>
              <a:rPr lang="en-US" altLang="zh-CN" sz="1800" spc="-36"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176"/>
          <p:cNvPicPr>
            <a:picLocks noChangeAspect="1"/>
          </p:cNvPicPr>
          <p:nvPr/>
        </p:nvPicPr>
        <p:blipFill>
          <a:blip r:embed="rId2"/>
          <a:stretch>
            <a:fillRect/>
          </a:stretch>
        </p:blipFill>
        <p:spPr>
          <a:xfrm>
            <a:off x="774073" y="348997"/>
            <a:ext cx="9144001" cy="6858000"/>
          </a:xfrm>
          <a:prstGeom prst="rect">
            <a:avLst/>
          </a:prstGeom>
          <a:noFill/>
        </p:spPr>
      </p:pic>
      <p:sp>
        <p:nvSpPr>
          <p:cNvPr id="177" name="Path17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78" name="Path17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79" name="Path17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80" name="Image180"/>
          <p:cNvPicPr>
            <a:picLocks noChangeAspect="1"/>
          </p:cNvPicPr>
          <p:nvPr/>
        </p:nvPicPr>
        <p:blipFill>
          <a:blip r:embed="rId3"/>
          <a:stretch>
            <a:fillRect/>
          </a:stretch>
        </p:blipFill>
        <p:spPr>
          <a:xfrm>
            <a:off x="3255143" y="4783836"/>
            <a:ext cx="1450848" cy="1821180"/>
          </a:xfrm>
          <a:prstGeom prst="rect">
            <a:avLst/>
          </a:prstGeom>
          <a:noFill/>
        </p:spPr>
      </p:pic>
      <p:pic>
        <p:nvPicPr>
          <p:cNvPr id="181" name="Image181"/>
          <p:cNvPicPr>
            <a:picLocks noChangeAspect="1"/>
          </p:cNvPicPr>
          <p:nvPr/>
        </p:nvPicPr>
        <p:blipFill>
          <a:blip r:embed="rId4"/>
          <a:stretch>
            <a:fillRect/>
          </a:stretch>
        </p:blipFill>
        <p:spPr>
          <a:xfrm>
            <a:off x="6205607" y="4861560"/>
            <a:ext cx="1418844" cy="1664209"/>
          </a:xfrm>
          <a:prstGeom prst="rect">
            <a:avLst/>
          </a:prstGeom>
          <a:noFill/>
        </p:spPr>
      </p:pic>
      <p:sp>
        <p:nvSpPr>
          <p:cNvPr id="182" name="Text Box182"/>
          <p:cNvSpPr txBox="1"/>
          <p:nvPr/>
        </p:nvSpPr>
        <p:spPr>
          <a:xfrm>
            <a:off x="1982610" y="744779"/>
            <a:ext cx="7269032" cy="3944670"/>
          </a:xfrm>
          <a:prstGeom prst="rect">
            <a:avLst/>
          </a:prstGeom>
          <a:noFill/>
        </p:spPr>
        <p:txBody>
          <a:bodyPr wrap="square" lIns="0" tIns="0" rIns="0" rtlCol="0">
            <a:spAutoFit/>
          </a:bodyPr>
          <a:lstStyle/>
          <a:p>
            <a:pPr marL="2" algn="l" rtl="0">
              <a:lnSpc>
                <a:spcPts val="2056"/>
              </a:lnSpc>
            </a:pPr>
            <a:r>
              <a:rPr lang="en-US" altLang="zh-CN" sz="1800" b="1" spc="-22" dirty="0">
                <a:solidFill>
                  <a:srgbClr val="475A8D"/>
                </a:solidFill>
                <a:latin typeface="Arial"/>
                <a:ea typeface="Arial"/>
                <a:cs typeface="Arial"/>
              </a:rPr>
              <a:t>Tespit</a:t>
            </a:r>
            <a:r>
              <a:rPr lang="en-US" altLang="zh-CN" sz="1800" b="1" spc="-140" dirty="0">
                <a:solidFill>
                  <a:srgbClr val="475A8D"/>
                </a:solidFill>
                <a:latin typeface="Arial"/>
                <a:ea typeface="Arial"/>
                <a:cs typeface="Arial"/>
              </a:rPr>
              <a:t> </a:t>
            </a:r>
            <a:r>
              <a:rPr lang="en-US" altLang="zh-CN" sz="1800" b="1" spc="-1" dirty="0">
                <a:solidFill>
                  <a:srgbClr val="475A8D"/>
                </a:solidFill>
                <a:latin typeface="Arial"/>
                <a:ea typeface="Arial"/>
                <a:cs typeface="Arial"/>
              </a:rPr>
              <a:t>Yöntemleri</a:t>
            </a:r>
            <a:r>
              <a:rPr lang="en-US" altLang="zh-CN" sz="1800" b="1" spc="11"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dirty="0">
              <a:latin typeface="Arial"/>
              <a:ea typeface="Arial"/>
              <a:cs typeface="Arial"/>
            </a:endParaRPr>
          </a:p>
          <a:p>
            <a:pPr marL="2" algn="l" rtl="0">
              <a:lnSpc>
                <a:spcPts val="2056"/>
              </a:lnSpc>
              <a:spcBef>
                <a:spcPts val="104"/>
              </a:spcBef>
            </a:pPr>
            <a:r>
              <a:rPr lang="en-US" altLang="zh-CN" sz="1800" b="1" spc="0" dirty="0">
                <a:solidFill>
                  <a:srgbClr val="FF0000"/>
                </a:solidFill>
                <a:latin typeface="Arial"/>
                <a:ea typeface="Arial"/>
                <a:cs typeface="Arial"/>
              </a:rPr>
              <a:t>Kol</a:t>
            </a:r>
            <a:r>
              <a:rPr lang="en-US" altLang="zh-CN" sz="1800" b="1" dirty="0">
                <a:solidFill>
                  <a:srgbClr val="FF0000"/>
                </a:solidFill>
                <a:latin typeface="Arial"/>
                <a:ea typeface="Arial"/>
                <a:cs typeface="Arial"/>
              </a:rPr>
              <a:t> </a:t>
            </a:r>
            <a:r>
              <a:rPr lang="en-US" altLang="zh-CN" sz="1800" b="1" spc="-22" dirty="0">
                <a:solidFill>
                  <a:srgbClr val="FF0000"/>
                </a:solidFill>
                <a:latin typeface="Arial"/>
                <a:ea typeface="Arial"/>
                <a:cs typeface="Arial"/>
              </a:rPr>
              <a:t>ve</a:t>
            </a:r>
            <a:r>
              <a:rPr lang="en-US" altLang="zh-CN" sz="1800" b="1" spc="-455" dirty="0">
                <a:solidFill>
                  <a:srgbClr val="FF0000"/>
                </a:solidFill>
                <a:latin typeface="Arial"/>
                <a:ea typeface="Arial"/>
                <a:cs typeface="Arial"/>
              </a:rPr>
              <a:t> </a:t>
            </a:r>
            <a:r>
              <a:rPr lang="en-US" altLang="zh-CN" sz="1800" b="1" spc="0" dirty="0">
                <a:solidFill>
                  <a:srgbClr val="FF0000"/>
                </a:solidFill>
                <a:latin typeface="Arial"/>
                <a:ea typeface="Arial"/>
                <a:cs typeface="Arial"/>
              </a:rPr>
              <a:t>köprücük</a:t>
            </a:r>
            <a:r>
              <a:rPr lang="en-US" altLang="zh-CN" sz="1800" b="1" spc="-511" dirty="0">
                <a:solidFill>
                  <a:srgbClr val="FF0000"/>
                </a:solidFill>
                <a:latin typeface="Arial"/>
                <a:ea typeface="Arial"/>
                <a:cs typeface="Arial"/>
              </a:rPr>
              <a:t> </a:t>
            </a:r>
            <a:r>
              <a:rPr lang="en-US" altLang="zh-CN" sz="1800" b="1" spc="-3" dirty="0">
                <a:solidFill>
                  <a:srgbClr val="FF0000"/>
                </a:solidFill>
                <a:latin typeface="Arial"/>
                <a:ea typeface="Arial"/>
                <a:cs typeface="Arial"/>
              </a:rPr>
              <a:t>kemi</a:t>
            </a:r>
            <a:r>
              <a:rPr lang="en-US" altLang="zh-CN" sz="1800" b="1" spc="0" dirty="0">
                <a:solidFill>
                  <a:srgbClr val="FF0000"/>
                </a:solidFill>
                <a:latin typeface="Arial"/>
                <a:ea typeface="Arial"/>
                <a:cs typeface="Arial"/>
              </a:rPr>
              <a:t>ğ</a:t>
            </a:r>
            <a:r>
              <a:rPr lang="en-US" altLang="zh-CN" sz="1800" b="1" spc="6" dirty="0">
                <a:solidFill>
                  <a:srgbClr val="FF0000"/>
                </a:solidFill>
                <a:latin typeface="Arial"/>
                <a:ea typeface="Arial"/>
                <a:cs typeface="Arial"/>
              </a:rPr>
              <a:t>i</a:t>
            </a:r>
            <a:r>
              <a:rPr lang="en-US" altLang="zh-CN" sz="1800" b="1" dirty="0">
                <a:solidFill>
                  <a:srgbClr val="FF0000"/>
                </a:solidFill>
                <a:latin typeface="Arial"/>
                <a:ea typeface="Arial"/>
                <a:cs typeface="Arial"/>
              </a:rPr>
              <a:t> </a:t>
            </a:r>
            <a:r>
              <a:rPr lang="en-US" altLang="zh-CN" sz="1800" b="1" spc="-8" dirty="0">
                <a:solidFill>
                  <a:srgbClr val="FF0000"/>
                </a:solidFill>
                <a:latin typeface="Arial"/>
                <a:ea typeface="Arial"/>
                <a:cs typeface="Arial"/>
              </a:rPr>
              <a:t>k</a:t>
            </a:r>
            <a:r>
              <a:rPr lang="en-US" altLang="zh-CN" sz="1800" b="1" spc="-3" dirty="0">
                <a:solidFill>
                  <a:srgbClr val="FF0000"/>
                </a:solidFill>
                <a:latin typeface="Arial"/>
                <a:ea typeface="Arial"/>
                <a:cs typeface="Arial"/>
              </a:rPr>
              <a:t>ır</a:t>
            </a:r>
            <a:r>
              <a:rPr lang="en-US" altLang="zh-CN" sz="1800" b="1" spc="0" dirty="0">
                <a:solidFill>
                  <a:srgbClr val="FF0000"/>
                </a:solidFill>
                <a:latin typeface="Arial"/>
                <a:ea typeface="Arial"/>
                <a:cs typeface="Arial"/>
              </a:rPr>
              <a:t>ığ</a:t>
            </a:r>
            <a:r>
              <a:rPr lang="en-US" altLang="zh-CN" sz="1800" b="1" spc="9" dirty="0">
                <a:solidFill>
                  <a:srgbClr val="FF0000"/>
                </a:solidFill>
                <a:latin typeface="Arial"/>
                <a:ea typeface="Arial"/>
                <a:cs typeface="Arial"/>
              </a:rPr>
              <a:t>ı</a:t>
            </a:r>
            <a:r>
              <a:rPr lang="en-US" altLang="zh-CN" sz="1800" b="1" spc="-14" dirty="0">
                <a:solidFill>
                  <a:srgbClr val="FF0000"/>
                </a:solidFill>
                <a:latin typeface="Arial"/>
                <a:ea typeface="Arial"/>
                <a:cs typeface="Arial"/>
              </a:rPr>
              <a:t> </a:t>
            </a:r>
            <a:r>
              <a:rPr lang="en-US" altLang="zh-CN" sz="1800" b="1" spc="0" dirty="0">
                <a:solidFill>
                  <a:srgbClr val="FF0000"/>
                </a:solidFill>
                <a:latin typeface="Arial"/>
                <a:ea typeface="Arial"/>
                <a:cs typeface="Arial"/>
              </a:rPr>
              <a:t>tespiti:</a:t>
            </a:r>
            <a:endParaRPr lang="en-US" altLang="zh-CN" sz="1800" dirty="0">
              <a:latin typeface="Arial"/>
              <a:ea typeface="Arial"/>
              <a:cs typeface="Arial"/>
            </a:endParaRPr>
          </a:p>
          <a:p>
            <a:pPr marL="2" algn="l" rtl="0">
              <a:lnSpc>
                <a:spcPts val="2129"/>
              </a:lnSpc>
              <a:spcBef>
                <a:spcPts val="11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err="1">
                <a:solidFill>
                  <a:srgbClr val="000000"/>
                </a:solidFill>
                <a:latin typeface="Arial"/>
                <a:ea typeface="Arial"/>
                <a:cs typeface="Arial"/>
              </a:rPr>
              <a:t>Koltuk</a:t>
            </a:r>
            <a:r>
              <a:rPr lang="en-US" altLang="zh-CN" sz="1800" spc="-394" dirty="0">
                <a:solidFill>
                  <a:srgbClr val="000000"/>
                </a:solidFill>
                <a:latin typeface="Arial"/>
                <a:ea typeface="Arial"/>
                <a:cs typeface="Arial"/>
              </a:rPr>
              <a:t> </a:t>
            </a:r>
            <a:r>
              <a:rPr lang="tr-TR" altLang="zh-CN" sz="1800" spc="-39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altına</a:t>
            </a:r>
            <a:r>
              <a:rPr lang="tr-TR" altLang="zh-CN" sz="1800" spc="-3" dirty="0" smtClean="0">
                <a:solidFill>
                  <a:srgbClr val="000000"/>
                </a:solidFill>
                <a:latin typeface="Arial"/>
                <a:ea typeface="Arial"/>
                <a:cs typeface="Arial"/>
              </a:rPr>
              <a:t> </a:t>
            </a:r>
            <a:r>
              <a:rPr lang="en-US" altLang="zh-CN" sz="1800" spc="-478" dirty="0" smtClean="0">
                <a:solidFill>
                  <a:srgbClr val="000000"/>
                </a:solidFill>
                <a:latin typeface="Arial"/>
                <a:ea typeface="Arial"/>
                <a:cs typeface="Arial"/>
              </a:rPr>
              <a:t> </a:t>
            </a:r>
            <a:r>
              <a:rPr lang="en-US" altLang="zh-CN" sz="1800" spc="-9" dirty="0" err="1">
                <a:solidFill>
                  <a:srgbClr val="000000"/>
                </a:solidFill>
                <a:latin typeface="Arial"/>
                <a:ea typeface="Arial"/>
                <a:cs typeface="Arial"/>
              </a:rPr>
              <a:t>yumu</a:t>
            </a:r>
            <a:r>
              <a:rPr lang="en-US" altLang="zh-CN" sz="1800" spc="0" dirty="0" err="1">
                <a:solidFill>
                  <a:srgbClr val="000000"/>
                </a:solidFill>
                <a:latin typeface="Arial"/>
                <a:ea typeface="Arial"/>
                <a:cs typeface="Arial"/>
              </a:rPr>
              <a:t>ş</a:t>
            </a:r>
            <a:r>
              <a:rPr lang="en-US" altLang="zh-CN" sz="1800" spc="-3" dirty="0" err="1">
                <a:solidFill>
                  <a:srgbClr val="000000"/>
                </a:solidFill>
                <a:latin typeface="Arial"/>
                <a:ea typeface="Arial"/>
                <a:cs typeface="Arial"/>
              </a:rPr>
              <a:t>ak</a:t>
            </a:r>
            <a:r>
              <a:rPr lang="en-US" altLang="zh-CN" sz="1800" spc="-361" dirty="0">
                <a:solidFill>
                  <a:srgbClr val="000000"/>
                </a:solidFill>
                <a:latin typeface="Arial"/>
                <a:ea typeface="Arial"/>
                <a:cs typeface="Arial"/>
              </a:rPr>
              <a:t> </a:t>
            </a:r>
            <a:r>
              <a:rPr lang="tr-TR" altLang="zh-CN" sz="1800" spc="-361"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malzeme</a:t>
            </a:r>
            <a:r>
              <a:rPr lang="en-US" altLang="zh-CN" sz="1800" spc="-488" dirty="0" smtClean="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yerle</a:t>
            </a:r>
            <a:r>
              <a:rPr lang="en-US" altLang="zh-CN" sz="1800" spc="0" dirty="0" err="1" smtClean="0">
                <a:solidFill>
                  <a:srgbClr val="000000"/>
                </a:solidFill>
                <a:latin typeface="Arial"/>
                <a:ea typeface="Arial"/>
                <a:cs typeface="Arial"/>
              </a:rPr>
              <a:t>ş</a:t>
            </a:r>
            <a:r>
              <a:rPr lang="en-US" altLang="zh-CN" sz="1800" spc="-13" dirty="0" err="1" smtClean="0">
                <a:solidFill>
                  <a:srgbClr val="000000"/>
                </a:solidFill>
                <a:latin typeface="Arial"/>
                <a:ea typeface="Arial"/>
                <a:cs typeface="Arial"/>
              </a:rPr>
              <a:t>tirilir</a:t>
            </a:r>
            <a:r>
              <a:rPr lang="en-US" altLang="zh-CN" sz="1800" spc="-13" dirty="0">
                <a:solidFill>
                  <a:srgbClr val="000000"/>
                </a:solidFill>
                <a:latin typeface="Arial"/>
                <a:ea typeface="Arial"/>
                <a:cs typeface="Arial"/>
              </a:rPr>
              <a:t>,</a:t>
            </a:r>
            <a:endParaRPr lang="en-US" altLang="zh-CN" sz="1800" dirty="0">
              <a:latin typeface="Arial"/>
              <a:ea typeface="Arial"/>
              <a:cs typeface="Arial"/>
            </a:endParaRPr>
          </a:p>
          <a:p>
            <a:pPr marL="2"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Kol</a:t>
            </a:r>
            <a:r>
              <a:rPr lang="en-US" altLang="zh-CN" sz="1800" spc="101"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0" dirty="0">
                <a:solidFill>
                  <a:srgbClr val="000000"/>
                </a:solidFill>
                <a:latin typeface="Arial"/>
                <a:ea typeface="Arial"/>
                <a:cs typeface="Arial"/>
              </a:rPr>
              <a:t>ı</a:t>
            </a:r>
            <a:r>
              <a:rPr lang="en-US" altLang="zh-CN" sz="1800" spc="20" dirty="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3" dirty="0">
                <a:solidFill>
                  <a:srgbClr val="000000"/>
                </a:solidFill>
                <a:latin typeface="Arial"/>
                <a:ea typeface="Arial"/>
                <a:cs typeface="Arial"/>
              </a:rPr>
              <a:t>tirilir,</a:t>
            </a:r>
            <a:endParaRPr lang="en-US" altLang="zh-CN" sz="1800" dirty="0">
              <a:latin typeface="Arial"/>
              <a:ea typeface="Arial"/>
              <a:cs typeface="Arial"/>
            </a:endParaRPr>
          </a:p>
          <a:p>
            <a:pPr marL="2" marR="564" algn="l" rtl="0">
              <a:lnSpc>
                <a:spcPts val="2160"/>
              </a:lnSpc>
            </a:pPr>
            <a:r>
              <a:rPr lang="en-US" altLang="zh-CN" sz="1800" spc="0" dirty="0">
                <a:solidFill>
                  <a:srgbClr val="000000"/>
                </a:solidFill>
                <a:latin typeface="Arial"/>
                <a:ea typeface="Arial"/>
                <a:cs typeface="Arial"/>
              </a:rPr>
              <a:t></a:t>
            </a:r>
            <a:r>
              <a:rPr lang="en-US" altLang="zh-CN" sz="1800" spc="-564" dirty="0">
                <a:solidFill>
                  <a:srgbClr val="000000"/>
                </a:solidFill>
                <a:latin typeface="Arial"/>
                <a:ea typeface="Arial"/>
                <a:cs typeface="Arial"/>
              </a:rPr>
              <a:t> </a:t>
            </a:r>
            <a:r>
              <a:rPr lang="en-US" altLang="zh-CN" sz="1800" spc="-3" dirty="0">
                <a:solidFill>
                  <a:srgbClr val="000000"/>
                </a:solidFill>
                <a:latin typeface="Arial"/>
                <a:ea typeface="Arial"/>
                <a:cs typeface="Arial"/>
              </a:rPr>
              <a:t>Üçgen</a:t>
            </a:r>
            <a:r>
              <a:rPr lang="en-US" altLang="zh-CN" sz="1800" spc="-224" dirty="0">
                <a:solidFill>
                  <a:srgbClr val="000000"/>
                </a:solidFill>
                <a:latin typeface="Arial"/>
                <a:ea typeface="Arial"/>
                <a:cs typeface="Arial"/>
              </a:rPr>
              <a:t> </a:t>
            </a:r>
            <a:r>
              <a:rPr lang="en-US" altLang="zh-CN" sz="1800" spc="-2" dirty="0">
                <a:solidFill>
                  <a:srgbClr val="000000"/>
                </a:solidFill>
                <a:latin typeface="Arial"/>
                <a:ea typeface="Arial"/>
                <a:cs typeface="Arial"/>
              </a:rPr>
              <a:t>bandaj</a:t>
            </a:r>
            <a:r>
              <a:rPr lang="en-US" altLang="zh-CN" sz="1800" spc="389" dirty="0">
                <a:solidFill>
                  <a:srgbClr val="000000"/>
                </a:solidFill>
                <a:latin typeface="Arial"/>
                <a:ea typeface="Arial"/>
                <a:cs typeface="Arial"/>
              </a:rPr>
              <a:t> </a:t>
            </a:r>
            <a:r>
              <a:rPr lang="en-US" altLang="zh-CN" sz="1800" spc="-4" dirty="0">
                <a:solidFill>
                  <a:srgbClr val="000000"/>
                </a:solidFill>
                <a:latin typeface="Arial"/>
                <a:ea typeface="Arial"/>
                <a:cs typeface="Arial"/>
              </a:rPr>
              <a:t>yaral</a:t>
            </a:r>
            <a:r>
              <a:rPr lang="en-US" altLang="zh-CN" sz="1800" spc="0" dirty="0">
                <a:solidFill>
                  <a:srgbClr val="000000"/>
                </a:solidFill>
                <a:latin typeface="Arial"/>
                <a:ea typeface="Arial"/>
                <a:cs typeface="Arial"/>
              </a:rPr>
              <a:t>ının</a:t>
            </a:r>
            <a:r>
              <a:rPr lang="en-US" altLang="zh-CN" sz="1800" spc="-228" dirty="0">
                <a:solidFill>
                  <a:srgbClr val="000000"/>
                </a:solidFill>
                <a:latin typeface="Arial"/>
                <a:ea typeface="Arial"/>
                <a:cs typeface="Arial"/>
              </a:rPr>
              <a:t> </a:t>
            </a:r>
            <a:r>
              <a:rPr lang="en-US" altLang="zh-CN" sz="1800" spc="-1" dirty="0">
                <a:solidFill>
                  <a:srgbClr val="000000"/>
                </a:solidFill>
                <a:latin typeface="Arial"/>
                <a:ea typeface="Arial"/>
                <a:cs typeface="Arial"/>
              </a:rPr>
              <a:t>gövdesinin</a:t>
            </a:r>
            <a:r>
              <a:rPr lang="en-US" altLang="zh-CN" sz="1800" spc="-223" dirty="0">
                <a:solidFill>
                  <a:srgbClr val="000000"/>
                </a:solidFill>
                <a:latin typeface="Arial"/>
                <a:ea typeface="Arial"/>
                <a:cs typeface="Arial"/>
              </a:rPr>
              <a:t> </a:t>
            </a:r>
            <a:r>
              <a:rPr lang="en-US" altLang="zh-CN" sz="1800" spc="0" dirty="0">
                <a:solidFill>
                  <a:srgbClr val="000000"/>
                </a:solidFill>
                <a:latin typeface="Arial"/>
                <a:ea typeface="Arial"/>
                <a:cs typeface="Arial"/>
              </a:rPr>
              <a:t>üzerinde,</a:t>
            </a:r>
            <a:r>
              <a:rPr lang="en-US" altLang="zh-CN" sz="1800" spc="280" dirty="0">
                <a:solidFill>
                  <a:srgbClr val="000000"/>
                </a:solidFill>
                <a:latin typeface="Arial"/>
                <a:ea typeface="Arial"/>
                <a:cs typeface="Arial"/>
              </a:rPr>
              <a:t> </a:t>
            </a:r>
            <a:r>
              <a:rPr lang="en-US" altLang="zh-CN" sz="1800" spc="-2" dirty="0">
                <a:solidFill>
                  <a:srgbClr val="000000"/>
                </a:solidFill>
                <a:latin typeface="Arial"/>
                <a:ea typeface="Arial"/>
                <a:cs typeface="Arial"/>
              </a:rPr>
              <a:t>üçgenin</a:t>
            </a:r>
            <a:r>
              <a:rPr lang="en-US" altLang="zh-CN" sz="1800" spc="-222" dirty="0">
                <a:solidFill>
                  <a:srgbClr val="000000"/>
                </a:solidFill>
                <a:latin typeface="Arial"/>
                <a:ea typeface="Arial"/>
                <a:cs typeface="Arial"/>
              </a:rPr>
              <a:t> </a:t>
            </a:r>
            <a:r>
              <a:rPr lang="en-US" altLang="zh-CN" sz="1800" spc="-2" dirty="0">
                <a:solidFill>
                  <a:srgbClr val="000000"/>
                </a:solidFill>
                <a:latin typeface="Arial"/>
                <a:ea typeface="Arial"/>
                <a:cs typeface="Arial"/>
              </a:rPr>
              <a:t>tepesi</a:t>
            </a:r>
            <a:r>
              <a:rPr lang="en-US" altLang="zh-CN" sz="1800" spc="378" dirty="0">
                <a:solidFill>
                  <a:srgbClr val="000000"/>
                </a:solidFill>
                <a:latin typeface="Arial"/>
                <a:ea typeface="Arial"/>
                <a:cs typeface="Arial"/>
              </a:rPr>
              <a:t> </a:t>
            </a:r>
            <a:r>
              <a:rPr lang="en-US" altLang="zh-CN" sz="1800" spc="0" dirty="0">
                <a:solidFill>
                  <a:srgbClr val="000000"/>
                </a:solidFill>
                <a:latin typeface="Arial"/>
                <a:ea typeface="Arial"/>
                <a:cs typeface="Arial"/>
              </a:rPr>
              <a:t>dirsek</a:t>
            </a:r>
            <a:r>
              <a:rPr lang="en-US" altLang="zh-CN" sz="1800" dirty="0">
                <a:solidFill>
                  <a:srgbClr val="000000"/>
                </a:solidFill>
                <a:latin typeface="Arial"/>
                <a:ea typeface="Arial"/>
                <a:cs typeface="Arial"/>
              </a:rPr>
              <a:t> </a:t>
            </a:r>
            <a:r>
              <a:rPr lang="en-US" altLang="zh-CN" sz="1800" spc="-1" dirty="0">
                <a:solidFill>
                  <a:srgbClr val="000000"/>
                </a:solidFill>
                <a:latin typeface="Arial"/>
                <a:ea typeface="Arial"/>
                <a:cs typeface="Arial"/>
              </a:rPr>
              <a:t>taraf</a:t>
            </a:r>
            <a:r>
              <a:rPr lang="en-US" altLang="zh-CN" sz="1800" spc="-4" dirty="0">
                <a:solidFill>
                  <a:srgbClr val="000000"/>
                </a:solidFill>
                <a:latin typeface="Arial"/>
                <a:ea typeface="Arial"/>
                <a:cs typeface="Arial"/>
              </a:rPr>
              <a:t>ına,</a:t>
            </a:r>
            <a:r>
              <a:rPr lang="en-US" altLang="zh-CN" sz="1800" spc="20" dirty="0">
                <a:solidFill>
                  <a:srgbClr val="000000"/>
                </a:solidFill>
                <a:latin typeface="Arial"/>
                <a:ea typeface="Arial"/>
                <a:cs typeface="Arial"/>
              </a:rPr>
              <a:t> </a:t>
            </a:r>
            <a:r>
              <a:rPr lang="en-US" altLang="zh-CN" sz="1800" spc="-4" dirty="0">
                <a:solidFill>
                  <a:srgbClr val="000000"/>
                </a:solidFill>
                <a:latin typeface="Arial"/>
                <a:ea typeface="Arial"/>
                <a:cs typeface="Arial"/>
              </a:rPr>
              <a:t>taban</a:t>
            </a:r>
            <a:r>
              <a:rPr lang="en-US" altLang="zh-CN" sz="1800" spc="0" dirty="0">
                <a:solidFill>
                  <a:srgbClr val="000000"/>
                </a:solidFill>
                <a:latin typeface="Arial"/>
                <a:ea typeface="Arial"/>
                <a:cs typeface="Arial"/>
              </a:rPr>
              <a:t>ı</a:t>
            </a:r>
            <a:r>
              <a:rPr lang="en-US" altLang="zh-CN" sz="1800" spc="7" dirty="0">
                <a:solidFill>
                  <a:srgbClr val="000000"/>
                </a:solidFill>
                <a:latin typeface="Arial"/>
                <a:ea typeface="Arial"/>
                <a:cs typeface="Arial"/>
              </a:rPr>
              <a:t> </a:t>
            </a:r>
            <a:r>
              <a:rPr lang="en-US" altLang="zh-CN" sz="1800" spc="-6" dirty="0">
                <a:solidFill>
                  <a:srgbClr val="000000"/>
                </a:solidFill>
                <a:latin typeface="Arial"/>
                <a:ea typeface="Arial"/>
                <a:cs typeface="Arial"/>
              </a:rPr>
              <a:t>gövdeyle</a:t>
            </a:r>
            <a:r>
              <a:rPr lang="en-US" altLang="zh-CN" sz="1800" spc="-452" dirty="0">
                <a:solidFill>
                  <a:srgbClr val="000000"/>
                </a:solidFill>
                <a:latin typeface="Arial"/>
                <a:ea typeface="Arial"/>
                <a:cs typeface="Arial"/>
              </a:rPr>
              <a:t> </a:t>
            </a:r>
            <a:r>
              <a:rPr lang="en-US" altLang="zh-CN" sz="1800" spc="-13" dirty="0">
                <a:solidFill>
                  <a:srgbClr val="000000"/>
                </a:solidFill>
                <a:latin typeface="Arial"/>
                <a:ea typeface="Arial"/>
                <a:cs typeface="Arial"/>
              </a:rPr>
              <a:t>ayn</a:t>
            </a:r>
            <a:r>
              <a:rPr lang="en-US" altLang="zh-CN" sz="1800" spc="0" dirty="0">
                <a:solidFill>
                  <a:srgbClr val="000000"/>
                </a:solidFill>
                <a:latin typeface="Arial"/>
                <a:ea typeface="Arial"/>
                <a:cs typeface="Arial"/>
              </a:rPr>
              <a:t>ı</a:t>
            </a:r>
            <a:r>
              <a:rPr lang="en-US" altLang="zh-CN" sz="1800" spc="32" dirty="0">
                <a:solidFill>
                  <a:srgbClr val="000000"/>
                </a:solidFill>
                <a:latin typeface="Arial"/>
                <a:ea typeface="Arial"/>
                <a:cs typeface="Arial"/>
              </a:rPr>
              <a:t> </a:t>
            </a:r>
            <a:r>
              <a:rPr lang="en-US" altLang="zh-CN" sz="1800" spc="-3" dirty="0">
                <a:solidFill>
                  <a:srgbClr val="000000"/>
                </a:solidFill>
                <a:latin typeface="Arial"/>
                <a:ea typeface="Arial"/>
                <a:cs typeface="Arial"/>
              </a:rPr>
              <a:t>hizada</a:t>
            </a:r>
            <a:r>
              <a:rPr lang="en-US" altLang="zh-CN" sz="1800" spc="-490" dirty="0">
                <a:solidFill>
                  <a:srgbClr val="000000"/>
                </a:solidFill>
                <a:latin typeface="Arial"/>
                <a:ea typeface="Arial"/>
                <a:cs typeface="Arial"/>
              </a:rPr>
              <a:t> </a:t>
            </a:r>
            <a:r>
              <a:rPr lang="en-US" altLang="zh-CN" sz="1800" spc="-3" dirty="0">
                <a:solidFill>
                  <a:srgbClr val="000000"/>
                </a:solidFill>
                <a:latin typeface="Arial"/>
                <a:ea typeface="Arial"/>
                <a:cs typeface="Arial"/>
              </a:rPr>
              <a:t>olacak</a:t>
            </a:r>
            <a:r>
              <a:rPr lang="en-US" altLang="zh-CN" sz="1800" spc="-384"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ekilde</a:t>
            </a:r>
            <a:r>
              <a:rPr lang="en-US" altLang="zh-CN" sz="1800" spc="-488" dirty="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3" dirty="0">
                <a:solidFill>
                  <a:srgbClr val="000000"/>
                </a:solidFill>
                <a:latin typeface="Arial"/>
                <a:ea typeface="Arial"/>
                <a:cs typeface="Arial"/>
              </a:rPr>
              <a:t>tirilir,</a:t>
            </a:r>
            <a:endParaRPr lang="en-US" altLang="zh-CN" sz="1800" dirty="0">
              <a:latin typeface="Arial"/>
              <a:ea typeface="Arial"/>
              <a:cs typeface="Arial"/>
            </a:endParaRPr>
          </a:p>
          <a:p>
            <a:pPr marL="2" algn="just" rtl="0">
              <a:lnSpc>
                <a:spcPts val="2160"/>
              </a:lnSpc>
            </a:pPr>
            <a:r>
              <a:rPr lang="en-US" altLang="zh-CN" sz="1800" spc="0" dirty="0">
                <a:solidFill>
                  <a:srgbClr val="000000"/>
                </a:solidFill>
                <a:latin typeface="Arial"/>
                <a:ea typeface="Arial"/>
                <a:cs typeface="Arial"/>
              </a:rPr>
              <a:t></a:t>
            </a:r>
            <a:r>
              <a:rPr lang="en-US" altLang="zh-CN" sz="1800" spc="-372" dirty="0">
                <a:solidFill>
                  <a:srgbClr val="000000"/>
                </a:solidFill>
                <a:latin typeface="Arial"/>
                <a:ea typeface="Arial"/>
                <a:cs typeface="Arial"/>
              </a:rPr>
              <a:t> </a:t>
            </a:r>
            <a:r>
              <a:rPr lang="en-US" altLang="zh-CN" sz="1800" spc="0" dirty="0">
                <a:solidFill>
                  <a:srgbClr val="000000"/>
                </a:solidFill>
                <a:latin typeface="Arial"/>
                <a:ea typeface="Arial"/>
                <a:cs typeface="Arial"/>
              </a:rPr>
              <a:t>El</a:t>
            </a:r>
            <a:r>
              <a:rPr lang="en-US" altLang="zh-CN" sz="1800" spc="568" dirty="0">
                <a:solidFill>
                  <a:srgbClr val="000000"/>
                </a:solidFill>
                <a:latin typeface="Arial"/>
                <a:ea typeface="Arial"/>
                <a:cs typeface="Arial"/>
              </a:rPr>
              <a:t> </a:t>
            </a:r>
            <a:r>
              <a:rPr lang="en-US" altLang="zh-CN" sz="1800" spc="-2" dirty="0">
                <a:solidFill>
                  <a:srgbClr val="000000"/>
                </a:solidFill>
                <a:latin typeface="Arial"/>
                <a:ea typeface="Arial"/>
                <a:cs typeface="Arial"/>
              </a:rPr>
              <a:t>dirsek</a:t>
            </a:r>
            <a:r>
              <a:rPr lang="en-US" altLang="zh-CN" sz="1800" spc="71" dirty="0">
                <a:solidFill>
                  <a:srgbClr val="000000"/>
                </a:solidFill>
                <a:latin typeface="Arial"/>
                <a:ea typeface="Arial"/>
                <a:cs typeface="Arial"/>
              </a:rPr>
              <a:t> </a:t>
            </a:r>
            <a:r>
              <a:rPr lang="en-US" altLang="zh-CN" sz="1800" spc="-2" dirty="0">
                <a:solidFill>
                  <a:srgbClr val="000000"/>
                </a:solidFill>
                <a:latin typeface="Arial"/>
                <a:ea typeface="Arial"/>
                <a:cs typeface="Arial"/>
              </a:rPr>
              <a:t>hizasında</a:t>
            </a:r>
            <a:r>
              <a:rPr lang="en-US" altLang="zh-CN" sz="1800" spc="-35" dirty="0">
                <a:solidFill>
                  <a:srgbClr val="000000"/>
                </a:solidFill>
                <a:latin typeface="Arial"/>
                <a:ea typeface="Arial"/>
                <a:cs typeface="Arial"/>
              </a:rPr>
              <a:t> </a:t>
            </a:r>
            <a:r>
              <a:rPr lang="en-US" altLang="zh-CN" sz="1800" spc="1" dirty="0">
                <a:solidFill>
                  <a:srgbClr val="000000"/>
                </a:solidFill>
                <a:latin typeface="Arial"/>
                <a:ea typeface="Arial"/>
                <a:cs typeface="Arial"/>
              </a:rPr>
              <a:t>bükülü</a:t>
            </a:r>
            <a:r>
              <a:rPr lang="en-US" altLang="zh-CN" sz="1800" spc="-35" dirty="0">
                <a:solidFill>
                  <a:srgbClr val="000000"/>
                </a:solidFill>
                <a:latin typeface="Arial"/>
                <a:ea typeface="Arial"/>
                <a:cs typeface="Arial"/>
              </a:rPr>
              <a:t> </a:t>
            </a:r>
            <a:r>
              <a:rPr lang="en-US" altLang="zh-CN" sz="1800" spc="-3" dirty="0">
                <a:solidFill>
                  <a:srgbClr val="000000"/>
                </a:solidFill>
                <a:latin typeface="Arial"/>
                <a:ea typeface="Arial"/>
                <a:cs typeface="Arial"/>
              </a:rPr>
              <a:t>olarak</a:t>
            </a:r>
            <a:r>
              <a:rPr lang="en-US" altLang="zh-CN" sz="1800" spc="73" dirty="0">
                <a:solidFill>
                  <a:srgbClr val="000000"/>
                </a:solidFill>
                <a:latin typeface="Arial"/>
                <a:ea typeface="Arial"/>
                <a:cs typeface="Arial"/>
              </a:rPr>
              <a:t> </a:t>
            </a:r>
            <a:r>
              <a:rPr lang="en-US" altLang="zh-CN" sz="1800" spc="0" dirty="0">
                <a:solidFill>
                  <a:srgbClr val="000000"/>
                </a:solidFill>
                <a:latin typeface="Arial"/>
                <a:ea typeface="Arial"/>
                <a:cs typeface="Arial"/>
              </a:rPr>
              <a:t>gö</a:t>
            </a:r>
            <a:r>
              <a:rPr lang="en-US" altLang="zh-CN" sz="1800" spc="-7" dirty="0">
                <a:solidFill>
                  <a:srgbClr val="000000"/>
                </a:solidFill>
                <a:latin typeface="Arial"/>
                <a:ea typeface="Arial"/>
                <a:cs typeface="Arial"/>
              </a:rPr>
              <a:t>ğ</a:t>
            </a:r>
            <a:r>
              <a:rPr lang="en-US" altLang="zh-CN" sz="1800" spc="2" dirty="0">
                <a:solidFill>
                  <a:srgbClr val="000000"/>
                </a:solidFill>
                <a:latin typeface="Arial"/>
                <a:ea typeface="Arial"/>
                <a:cs typeface="Arial"/>
              </a:rPr>
              <a:t>sün</a:t>
            </a:r>
            <a:r>
              <a:rPr lang="en-US" altLang="zh-CN" sz="1800" spc="-35" dirty="0">
                <a:solidFill>
                  <a:srgbClr val="000000"/>
                </a:solidFill>
                <a:latin typeface="Arial"/>
                <a:ea typeface="Arial"/>
                <a:cs typeface="Arial"/>
              </a:rPr>
              <a:t> </a:t>
            </a:r>
            <a:r>
              <a:rPr lang="en-US" altLang="zh-CN" sz="1800" spc="-3" dirty="0">
                <a:solidFill>
                  <a:srgbClr val="000000"/>
                </a:solidFill>
                <a:latin typeface="Arial"/>
                <a:ea typeface="Arial"/>
                <a:cs typeface="Arial"/>
              </a:rPr>
              <a:t>alt</a:t>
            </a:r>
            <a:r>
              <a:rPr lang="en-US" altLang="zh-CN" sz="1800" spc="476"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3" dirty="0">
                <a:solidFill>
                  <a:srgbClr val="000000"/>
                </a:solidFill>
                <a:latin typeface="Arial"/>
                <a:ea typeface="Arial"/>
                <a:cs typeface="Arial"/>
              </a:rPr>
              <a:t>ısm</a:t>
            </a:r>
            <a:r>
              <a:rPr lang="en-US" altLang="zh-CN" sz="1800" spc="0" dirty="0">
                <a:solidFill>
                  <a:srgbClr val="000000"/>
                </a:solidFill>
                <a:latin typeface="Arial"/>
                <a:ea typeface="Arial"/>
                <a:cs typeface="Arial"/>
              </a:rPr>
              <a:t>ına</a:t>
            </a:r>
            <a:r>
              <a:rPr lang="en-US" altLang="zh-CN" sz="1800" spc="-22" dirty="0">
                <a:solidFill>
                  <a:srgbClr val="000000"/>
                </a:solidFill>
                <a:latin typeface="Arial"/>
                <a:ea typeface="Arial"/>
                <a:cs typeface="Arial"/>
              </a:rPr>
              <a:t> </a:t>
            </a:r>
            <a:r>
              <a:rPr lang="en-US" altLang="zh-CN" sz="1800" spc="-6"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2" dirty="0">
                <a:solidFill>
                  <a:srgbClr val="000000"/>
                </a:solidFill>
                <a:latin typeface="Arial"/>
                <a:ea typeface="Arial"/>
                <a:cs typeface="Arial"/>
              </a:rPr>
              <a:t>tirilir.</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Üçgen</a:t>
            </a:r>
            <a:r>
              <a:rPr lang="en-US" altLang="zh-CN" sz="1800" spc="-416" dirty="0">
                <a:solidFill>
                  <a:srgbClr val="000000"/>
                </a:solidFill>
                <a:latin typeface="Arial"/>
                <a:ea typeface="Arial"/>
                <a:cs typeface="Arial"/>
              </a:rPr>
              <a:t> </a:t>
            </a:r>
            <a:r>
              <a:rPr lang="en-US" altLang="zh-CN" sz="1800" spc="-1" dirty="0">
                <a:solidFill>
                  <a:srgbClr val="000000"/>
                </a:solidFill>
                <a:latin typeface="Arial"/>
                <a:ea typeface="Arial"/>
                <a:cs typeface="Arial"/>
              </a:rPr>
              <a:t>bandaj</a:t>
            </a:r>
            <a:r>
              <a:rPr lang="en-US" altLang="zh-CN" sz="1800" spc="0" dirty="0">
                <a:solidFill>
                  <a:srgbClr val="000000"/>
                </a:solidFill>
                <a:latin typeface="Arial"/>
                <a:ea typeface="Arial"/>
                <a:cs typeface="Arial"/>
              </a:rPr>
              <a:t>ın</a:t>
            </a:r>
            <a:r>
              <a:rPr lang="en-US" altLang="zh-CN" sz="1800" spc="-415" dirty="0">
                <a:solidFill>
                  <a:srgbClr val="000000"/>
                </a:solidFill>
                <a:latin typeface="Arial"/>
                <a:ea typeface="Arial"/>
                <a:cs typeface="Arial"/>
              </a:rPr>
              <a:t> </a:t>
            </a:r>
            <a:r>
              <a:rPr lang="en-US" altLang="zh-CN" sz="1800" spc="0" dirty="0">
                <a:solidFill>
                  <a:srgbClr val="000000"/>
                </a:solidFill>
                <a:latin typeface="Arial"/>
                <a:ea typeface="Arial"/>
                <a:cs typeface="Arial"/>
              </a:rPr>
              <a:t>iki</a:t>
            </a:r>
            <a:r>
              <a:rPr lang="en-US" altLang="zh-CN" sz="1800" spc="181" dirty="0">
                <a:solidFill>
                  <a:srgbClr val="000000"/>
                </a:solidFill>
                <a:latin typeface="Arial"/>
                <a:ea typeface="Arial"/>
                <a:cs typeface="Arial"/>
              </a:rPr>
              <a:t> </a:t>
            </a:r>
            <a:r>
              <a:rPr lang="en-US" altLang="zh-CN" sz="1800" spc="0" dirty="0">
                <a:solidFill>
                  <a:srgbClr val="000000"/>
                </a:solidFill>
                <a:latin typeface="Arial"/>
                <a:ea typeface="Arial"/>
                <a:cs typeface="Arial"/>
              </a:rPr>
              <a:t>ucu</a:t>
            </a:r>
            <a:r>
              <a:rPr lang="en-US" altLang="zh-CN" sz="1800" spc="-410" dirty="0">
                <a:solidFill>
                  <a:srgbClr val="000000"/>
                </a:solidFill>
                <a:latin typeface="Arial"/>
                <a:ea typeface="Arial"/>
                <a:cs typeface="Arial"/>
              </a:rPr>
              <a:t> </a:t>
            </a:r>
            <a:r>
              <a:rPr lang="en-US" altLang="zh-CN" sz="1800" spc="-4" dirty="0">
                <a:solidFill>
                  <a:srgbClr val="000000"/>
                </a:solidFill>
                <a:latin typeface="Arial"/>
                <a:ea typeface="Arial"/>
                <a:cs typeface="Arial"/>
              </a:rPr>
              <a:t>yaral</a:t>
            </a:r>
            <a:r>
              <a:rPr lang="en-US" altLang="zh-CN" sz="1800" spc="0" dirty="0">
                <a:solidFill>
                  <a:srgbClr val="000000"/>
                </a:solidFill>
                <a:latin typeface="Arial"/>
                <a:ea typeface="Arial"/>
                <a:cs typeface="Arial"/>
              </a:rPr>
              <a:t>ın</a:t>
            </a:r>
            <a:r>
              <a:rPr lang="en-US" altLang="zh-CN" sz="1800" spc="-3" dirty="0">
                <a:solidFill>
                  <a:srgbClr val="000000"/>
                </a:solidFill>
                <a:latin typeface="Arial"/>
                <a:ea typeface="Arial"/>
                <a:cs typeface="Arial"/>
              </a:rPr>
              <a:t>ın</a:t>
            </a:r>
            <a:r>
              <a:rPr lang="en-US" altLang="zh-CN" sz="1800" spc="-419" dirty="0">
                <a:solidFill>
                  <a:srgbClr val="000000"/>
                </a:solidFill>
                <a:latin typeface="Arial"/>
                <a:ea typeface="Arial"/>
                <a:cs typeface="Arial"/>
              </a:rPr>
              <a:t> </a:t>
            </a:r>
            <a:r>
              <a:rPr lang="en-US" altLang="zh-CN" sz="1800" spc="0" dirty="0">
                <a:solidFill>
                  <a:srgbClr val="000000"/>
                </a:solidFill>
                <a:latin typeface="Arial"/>
                <a:ea typeface="Arial"/>
                <a:cs typeface="Arial"/>
              </a:rPr>
              <a:t>boynuna</a:t>
            </a:r>
            <a:r>
              <a:rPr lang="en-US" altLang="zh-CN" sz="1800" spc="-418" dirty="0">
                <a:solidFill>
                  <a:srgbClr val="000000"/>
                </a:solidFill>
                <a:latin typeface="Arial"/>
                <a:ea typeface="Arial"/>
                <a:cs typeface="Arial"/>
              </a:rPr>
              <a:t> </a:t>
            </a:r>
            <a:r>
              <a:rPr lang="en-US" altLang="zh-CN" sz="1800" spc="0" dirty="0">
                <a:solidFill>
                  <a:srgbClr val="000000"/>
                </a:solidFill>
                <a:latin typeface="Arial"/>
                <a:ea typeface="Arial"/>
                <a:cs typeface="Arial"/>
              </a:rPr>
              <a:t>dü</a:t>
            </a:r>
            <a:r>
              <a:rPr lang="en-US" altLang="zh-CN" sz="1800" spc="-12" dirty="0">
                <a:solidFill>
                  <a:srgbClr val="000000"/>
                </a:solidFill>
                <a:latin typeface="Arial"/>
                <a:ea typeface="Arial"/>
                <a:cs typeface="Arial"/>
              </a:rPr>
              <a:t>ğ</a:t>
            </a:r>
            <a:r>
              <a:rPr lang="en-US" altLang="zh-CN" sz="1800" spc="-13" dirty="0">
                <a:solidFill>
                  <a:srgbClr val="000000"/>
                </a:solidFill>
                <a:latin typeface="Arial"/>
                <a:ea typeface="Arial"/>
                <a:cs typeface="Arial"/>
              </a:rPr>
              <a:t>ümlenir,</a:t>
            </a:r>
            <a:r>
              <a:rPr lang="en-US" altLang="zh-CN" sz="1800" spc="91"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94" dirty="0">
                <a:solidFill>
                  <a:srgbClr val="000000"/>
                </a:solidFill>
                <a:latin typeface="Arial"/>
                <a:ea typeface="Arial"/>
                <a:cs typeface="Arial"/>
              </a:rPr>
              <a:t> </a:t>
            </a:r>
            <a:r>
              <a:rPr lang="en-US" altLang="zh-CN" sz="1800" spc="-2" dirty="0">
                <a:solidFill>
                  <a:srgbClr val="000000"/>
                </a:solidFill>
                <a:latin typeface="Arial"/>
                <a:ea typeface="Arial"/>
                <a:cs typeface="Arial"/>
              </a:rPr>
              <a:t>edilen</a:t>
            </a:r>
            <a:r>
              <a:rPr lang="en-US" altLang="zh-CN" sz="1800" spc="-415" dirty="0">
                <a:solidFill>
                  <a:srgbClr val="000000"/>
                </a:solidFill>
                <a:latin typeface="Arial"/>
                <a:ea typeface="Arial"/>
                <a:cs typeface="Arial"/>
              </a:rPr>
              <a:t> </a:t>
            </a:r>
            <a:r>
              <a:rPr lang="en-US" altLang="zh-CN" sz="1800" spc="0" dirty="0">
                <a:solidFill>
                  <a:srgbClr val="000000"/>
                </a:solidFill>
                <a:latin typeface="Arial"/>
                <a:ea typeface="Arial"/>
                <a:cs typeface="Arial"/>
              </a:rPr>
              <a:t>elin</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parmaklar</a:t>
            </a:r>
            <a:r>
              <a:rPr lang="en-US" altLang="zh-CN" sz="1800" spc="0" dirty="0">
                <a:solidFill>
                  <a:srgbClr val="000000"/>
                </a:solidFill>
                <a:latin typeface="Arial"/>
                <a:ea typeface="Arial"/>
                <a:cs typeface="Arial"/>
              </a:rPr>
              <a:t>ı</a:t>
            </a:r>
            <a:r>
              <a:rPr lang="en-US" altLang="zh-CN" sz="1800" spc="16" dirty="0">
                <a:solidFill>
                  <a:srgbClr val="000000"/>
                </a:solidFill>
                <a:latin typeface="Arial"/>
                <a:ea typeface="Arial"/>
                <a:cs typeface="Arial"/>
              </a:rPr>
              <a:t> </a:t>
            </a:r>
            <a:r>
              <a:rPr lang="en-US" altLang="zh-CN" sz="1800" spc="-3" dirty="0">
                <a:solidFill>
                  <a:srgbClr val="000000"/>
                </a:solidFill>
                <a:latin typeface="Arial"/>
                <a:ea typeface="Arial"/>
                <a:cs typeface="Arial"/>
              </a:rPr>
              <a:t>görülebilir</a:t>
            </a:r>
            <a:r>
              <a:rPr lang="en-US" altLang="zh-CN" sz="1800" spc="-64"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ekilde</a:t>
            </a:r>
            <a:r>
              <a:rPr lang="en-US" altLang="zh-CN" sz="1800" spc="-488" dirty="0">
                <a:solidFill>
                  <a:srgbClr val="000000"/>
                </a:solidFill>
                <a:latin typeface="Arial"/>
                <a:ea typeface="Arial"/>
                <a:cs typeface="Arial"/>
              </a:rPr>
              <a:t> </a:t>
            </a:r>
            <a:r>
              <a:rPr lang="en-US" altLang="zh-CN" sz="1800" spc="-4" dirty="0">
                <a:solidFill>
                  <a:srgbClr val="000000"/>
                </a:solidFill>
                <a:latin typeface="Arial"/>
                <a:ea typeface="Arial"/>
                <a:cs typeface="Arial"/>
              </a:rPr>
              <a:t>olmal</a:t>
            </a:r>
            <a:r>
              <a:rPr lang="en-US" altLang="zh-CN" sz="1800" spc="-9" dirty="0">
                <a:solidFill>
                  <a:srgbClr val="000000"/>
                </a:solidFill>
                <a:latin typeface="Arial"/>
                <a:ea typeface="Arial"/>
                <a:cs typeface="Arial"/>
              </a:rPr>
              <a:t>ıd</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marL="1" marR="244" algn="l" rtl="0">
              <a:lnSpc>
                <a:spcPts val="2160"/>
              </a:lnSpc>
            </a:pPr>
            <a:r>
              <a:rPr lang="en-US" altLang="zh-CN" sz="1800" spc="0" dirty="0">
                <a:solidFill>
                  <a:srgbClr val="000000"/>
                </a:solidFill>
                <a:latin typeface="Arial"/>
                <a:ea typeface="Arial"/>
                <a:cs typeface="Arial"/>
              </a:rPr>
              <a:t></a:t>
            </a:r>
            <a:r>
              <a:rPr lang="en-US" altLang="zh-CN" sz="1800" spc="-516" dirty="0">
                <a:solidFill>
                  <a:srgbClr val="000000"/>
                </a:solidFill>
                <a:latin typeface="Arial"/>
                <a:ea typeface="Arial"/>
                <a:cs typeface="Arial"/>
              </a:rPr>
              <a:t> </a:t>
            </a:r>
            <a:r>
              <a:rPr lang="en-US" altLang="zh-CN" sz="1800" spc="-2" dirty="0">
                <a:solidFill>
                  <a:srgbClr val="000000"/>
                </a:solidFill>
                <a:latin typeface="Arial"/>
                <a:ea typeface="Arial"/>
                <a:cs typeface="Arial"/>
              </a:rPr>
              <a:t>Kol</a:t>
            </a:r>
            <a:r>
              <a:rPr lang="en-US" altLang="zh-CN" sz="1800" spc="425"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0" dirty="0">
                <a:solidFill>
                  <a:srgbClr val="000000"/>
                </a:solidFill>
                <a:latin typeface="Arial"/>
                <a:ea typeface="Arial"/>
                <a:cs typeface="Arial"/>
              </a:rPr>
              <a:t>ı</a:t>
            </a:r>
            <a:r>
              <a:rPr lang="en-US" altLang="zh-CN" sz="1800" spc="320" dirty="0">
                <a:solidFill>
                  <a:srgbClr val="000000"/>
                </a:solidFill>
                <a:latin typeface="Arial"/>
                <a:ea typeface="Arial"/>
                <a:cs typeface="Arial"/>
              </a:rPr>
              <a:t> </a:t>
            </a:r>
            <a:r>
              <a:rPr lang="en-US" altLang="zh-CN" sz="1800" spc="-3" dirty="0">
                <a:solidFill>
                  <a:srgbClr val="000000"/>
                </a:solidFill>
                <a:latin typeface="Arial"/>
                <a:ea typeface="Arial"/>
                <a:cs typeface="Arial"/>
              </a:rPr>
              <a:t>deste</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i,</a:t>
            </a:r>
            <a:r>
              <a:rPr lang="en-US" altLang="zh-CN" sz="1800" spc="327" dirty="0">
                <a:solidFill>
                  <a:srgbClr val="000000"/>
                </a:solidFill>
                <a:latin typeface="Arial"/>
                <a:ea typeface="Arial"/>
                <a:cs typeface="Arial"/>
              </a:rPr>
              <a:t> </a:t>
            </a:r>
            <a:r>
              <a:rPr lang="en-US" altLang="zh-CN" sz="1800" spc="-7" dirty="0">
                <a:solidFill>
                  <a:srgbClr val="000000"/>
                </a:solidFill>
                <a:latin typeface="Arial"/>
                <a:ea typeface="Arial"/>
                <a:cs typeface="Arial"/>
              </a:rPr>
              <a:t>gö</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üs</a:t>
            </a:r>
            <a:r>
              <a:rPr lang="en-US" altLang="zh-CN" sz="1800" spc="-77" dirty="0">
                <a:solidFill>
                  <a:srgbClr val="000000"/>
                </a:solidFill>
                <a:latin typeface="Arial"/>
                <a:ea typeface="Arial"/>
                <a:cs typeface="Arial"/>
              </a:rPr>
              <a:t> </a:t>
            </a:r>
            <a:r>
              <a:rPr lang="en-US" altLang="zh-CN" sz="1800" spc="-7" dirty="0">
                <a:solidFill>
                  <a:srgbClr val="000000"/>
                </a:solidFill>
                <a:latin typeface="Arial"/>
                <a:ea typeface="Arial"/>
                <a:cs typeface="Arial"/>
              </a:rPr>
              <a:t>bo</a:t>
            </a:r>
            <a:r>
              <a:rPr lang="en-US" altLang="zh-CN" sz="1800" spc="0" dirty="0">
                <a:solidFill>
                  <a:srgbClr val="000000"/>
                </a:solidFill>
                <a:latin typeface="Arial"/>
                <a:ea typeface="Arial"/>
                <a:cs typeface="Arial"/>
              </a:rPr>
              <a:t>şlu</a:t>
            </a:r>
            <a:r>
              <a:rPr lang="en-US" altLang="zh-CN" sz="1800" spc="-6" dirty="0">
                <a:solidFill>
                  <a:srgbClr val="000000"/>
                </a:solidFill>
                <a:latin typeface="Arial"/>
                <a:ea typeface="Arial"/>
                <a:cs typeface="Arial"/>
              </a:rPr>
              <a:t>ğ</a:t>
            </a:r>
            <a:r>
              <a:rPr lang="en-US" altLang="zh-CN" sz="1800" spc="0" dirty="0">
                <a:solidFill>
                  <a:srgbClr val="000000"/>
                </a:solidFill>
                <a:latin typeface="Arial"/>
                <a:ea typeface="Arial"/>
                <a:cs typeface="Arial"/>
              </a:rPr>
              <a:t>u</a:t>
            </a:r>
            <a:r>
              <a:rPr lang="en-US" altLang="zh-CN" sz="1800" spc="-178"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166" dirty="0">
                <a:solidFill>
                  <a:srgbClr val="000000"/>
                </a:solidFill>
                <a:latin typeface="Arial"/>
                <a:ea typeface="Arial"/>
                <a:cs typeface="Arial"/>
              </a:rPr>
              <a:t> </a:t>
            </a:r>
            <a:r>
              <a:rPr lang="en-US" altLang="zh-CN" sz="1800" spc="-6" dirty="0">
                <a:solidFill>
                  <a:srgbClr val="000000"/>
                </a:solidFill>
                <a:latin typeface="Arial"/>
                <a:ea typeface="Arial"/>
                <a:cs typeface="Arial"/>
              </a:rPr>
              <a:t>yaral</a:t>
            </a:r>
            <a:r>
              <a:rPr lang="en-US" altLang="zh-CN" sz="1800" spc="0" dirty="0">
                <a:solidFill>
                  <a:srgbClr val="000000"/>
                </a:solidFill>
                <a:latin typeface="Arial"/>
                <a:ea typeface="Arial"/>
                <a:cs typeface="Arial"/>
              </a:rPr>
              <a:t>ı</a:t>
            </a:r>
            <a:r>
              <a:rPr lang="en-US" altLang="zh-CN" sz="1800" spc="321" dirty="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420" dirty="0">
                <a:solidFill>
                  <a:srgbClr val="000000"/>
                </a:solidFill>
                <a:latin typeface="Arial"/>
                <a:ea typeface="Arial"/>
                <a:cs typeface="Arial"/>
              </a:rPr>
              <a:t> </a:t>
            </a:r>
            <a:r>
              <a:rPr lang="en-US" altLang="zh-CN" sz="1800" spc="1" dirty="0">
                <a:solidFill>
                  <a:srgbClr val="000000"/>
                </a:solidFill>
                <a:latin typeface="Arial"/>
                <a:ea typeface="Arial"/>
                <a:cs typeface="Arial"/>
              </a:rPr>
              <a:t>üzerine</a:t>
            </a:r>
            <a:r>
              <a:rPr lang="en-US" altLang="zh-CN" sz="1800" spc="-167" dirty="0">
                <a:solidFill>
                  <a:srgbClr val="000000"/>
                </a:solidFill>
                <a:latin typeface="Arial"/>
                <a:ea typeface="Arial"/>
                <a:cs typeface="Arial"/>
              </a:rPr>
              <a:t> </a:t>
            </a:r>
            <a:r>
              <a:rPr lang="en-US" altLang="zh-CN" sz="1800" spc="-6" dirty="0">
                <a:solidFill>
                  <a:srgbClr val="000000"/>
                </a:solidFill>
                <a:latin typeface="Arial"/>
                <a:ea typeface="Arial"/>
                <a:cs typeface="Arial"/>
              </a:rPr>
              <a:t>yerle</a:t>
            </a:r>
            <a:r>
              <a:rPr lang="en-US" altLang="zh-CN" sz="1800" spc="0" dirty="0">
                <a:solidFill>
                  <a:srgbClr val="000000"/>
                </a:solidFill>
                <a:latin typeface="Arial"/>
                <a:ea typeface="Arial"/>
                <a:cs typeface="Arial"/>
              </a:rPr>
              <a:t>ştirilir</a:t>
            </a:r>
            <a:r>
              <a:rPr lang="en-US" altLang="zh-CN" sz="1800" dirty="0">
                <a:solidFill>
                  <a:srgbClr val="000000"/>
                </a:solidFill>
                <a:latin typeface="Arial"/>
                <a:ea typeface="Arial"/>
                <a:cs typeface="Arial"/>
              </a:rPr>
              <a:t> </a:t>
            </a:r>
            <a:r>
              <a:rPr lang="en-US" altLang="zh-CN" sz="1800" spc="-4" dirty="0">
                <a:solidFill>
                  <a:srgbClr val="000000"/>
                </a:solidFill>
                <a:latin typeface="Arial"/>
                <a:ea typeface="Arial"/>
                <a:cs typeface="Arial"/>
              </a:rPr>
              <a:t>(geni</a:t>
            </a:r>
            <a:r>
              <a:rPr lang="en-US" altLang="zh-CN" sz="1800" spc="0" dirty="0">
                <a:solidFill>
                  <a:srgbClr val="000000"/>
                </a:solidFill>
                <a:latin typeface="Arial"/>
                <a:ea typeface="Arial"/>
                <a:cs typeface="Arial"/>
              </a:rPr>
              <a:t>ş</a:t>
            </a:r>
            <a:r>
              <a:rPr lang="en-US" altLang="zh-CN" sz="1800" spc="-385" dirty="0">
                <a:solidFill>
                  <a:srgbClr val="000000"/>
                </a:solidFill>
                <a:latin typeface="Arial"/>
                <a:ea typeface="Arial"/>
                <a:cs typeface="Arial"/>
              </a:rPr>
              <a:t> </a:t>
            </a:r>
            <a:r>
              <a:rPr lang="en-US" altLang="zh-CN" sz="1800" spc="-10" dirty="0">
                <a:solidFill>
                  <a:srgbClr val="000000"/>
                </a:solidFill>
                <a:latin typeface="Arial"/>
                <a:ea typeface="Arial"/>
                <a:cs typeface="Arial"/>
              </a:rPr>
              <a:t>d</a:t>
            </a:r>
            <a:r>
              <a:rPr lang="en-US" altLang="zh-CN" sz="1800" spc="-16"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endParaRPr lang="en-US" altLang="zh-CN" sz="1800" dirty="0">
              <a:latin typeface="Arial"/>
              <a:ea typeface="Arial"/>
              <a:cs typeface="Arial"/>
            </a:endParaRPr>
          </a:p>
          <a:p>
            <a:pPr indent="1" algn="l" rtl="0">
              <a:lnSpc>
                <a:spcPts val="2114"/>
              </a:lnSpc>
            </a:pPr>
            <a:r>
              <a:rPr lang="en-US" altLang="zh-CN" sz="1800" spc="-1" dirty="0">
                <a:solidFill>
                  <a:srgbClr val="000000"/>
                </a:solidFill>
                <a:latin typeface="Arial"/>
                <a:ea typeface="Arial"/>
                <a:cs typeface="Arial"/>
              </a:rPr>
              <a:t>bandajda</a:t>
            </a:r>
            <a:r>
              <a:rPr lang="en-US" altLang="zh-CN" sz="1800" spc="-94" dirty="0">
                <a:solidFill>
                  <a:srgbClr val="000000"/>
                </a:solidFill>
                <a:latin typeface="Arial"/>
                <a:ea typeface="Arial"/>
                <a:cs typeface="Arial"/>
              </a:rPr>
              <a:t> </a:t>
            </a:r>
            <a:r>
              <a:rPr lang="en-US" altLang="zh-CN" sz="1800" spc="-4" dirty="0">
                <a:solidFill>
                  <a:srgbClr val="000000"/>
                </a:solidFill>
                <a:latin typeface="Arial"/>
                <a:ea typeface="Arial"/>
                <a:cs typeface="Arial"/>
              </a:rPr>
              <a:t>yerle</a:t>
            </a:r>
            <a:r>
              <a:rPr lang="en-US" altLang="zh-CN" sz="1800" spc="7" dirty="0">
                <a:solidFill>
                  <a:srgbClr val="000000"/>
                </a:solidFill>
                <a:latin typeface="Arial"/>
                <a:ea typeface="Arial"/>
                <a:cs typeface="Arial"/>
              </a:rPr>
              <a:t>ş</a:t>
            </a:r>
            <a:r>
              <a:rPr lang="en-US" altLang="zh-CN" sz="1800" spc="-8" dirty="0">
                <a:solidFill>
                  <a:srgbClr val="000000"/>
                </a:solidFill>
                <a:latin typeface="Arial"/>
                <a:ea typeface="Arial"/>
                <a:cs typeface="Arial"/>
              </a:rPr>
              <a:t>tirilebilir.),</a:t>
            </a:r>
            <a:r>
              <a:rPr lang="en-US" altLang="zh-CN" sz="1800" spc="402" dirty="0">
                <a:solidFill>
                  <a:srgbClr val="000000"/>
                </a:solidFill>
                <a:latin typeface="Arial"/>
                <a:ea typeface="Arial"/>
                <a:cs typeface="Arial"/>
              </a:rPr>
              <a:t> </a:t>
            </a:r>
            <a:r>
              <a:rPr lang="en-US" altLang="zh-CN" sz="1800" spc="-2" dirty="0">
                <a:solidFill>
                  <a:srgbClr val="000000"/>
                </a:solidFill>
                <a:latin typeface="Arial"/>
                <a:ea typeface="Arial"/>
                <a:cs typeface="Arial"/>
              </a:rPr>
              <a:t>böylelikle</a:t>
            </a:r>
            <a:r>
              <a:rPr lang="en-US" altLang="zh-CN" sz="1800" spc="-102" dirty="0">
                <a:solidFill>
                  <a:srgbClr val="000000"/>
                </a:solidFill>
                <a:latin typeface="Arial"/>
                <a:ea typeface="Arial"/>
                <a:cs typeface="Arial"/>
              </a:rPr>
              <a:t> </a:t>
            </a:r>
            <a:r>
              <a:rPr lang="en-US" altLang="zh-CN" sz="1800" spc="0" dirty="0">
                <a:solidFill>
                  <a:srgbClr val="000000"/>
                </a:solidFill>
                <a:latin typeface="Arial"/>
                <a:ea typeface="Arial"/>
                <a:cs typeface="Arial"/>
              </a:rPr>
              <a:t>vücuda</a:t>
            </a:r>
            <a:r>
              <a:rPr lang="en-US" altLang="zh-CN" sz="1800" spc="-96" dirty="0">
                <a:solidFill>
                  <a:srgbClr val="000000"/>
                </a:solidFill>
                <a:latin typeface="Arial"/>
                <a:ea typeface="Arial"/>
                <a:cs typeface="Arial"/>
              </a:rPr>
              <a:t> </a:t>
            </a:r>
            <a:r>
              <a:rPr lang="en-US" altLang="zh-CN" sz="1800" spc="-6" dirty="0">
                <a:solidFill>
                  <a:srgbClr val="000000"/>
                </a:solidFill>
                <a:latin typeface="Arial"/>
                <a:ea typeface="Arial"/>
                <a:cs typeface="Arial"/>
              </a:rPr>
              <a:t>yap</a:t>
            </a:r>
            <a:r>
              <a:rPr lang="en-US" altLang="zh-CN" sz="1800" spc="-8"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4" dirty="0">
                <a:solidFill>
                  <a:srgbClr val="000000"/>
                </a:solidFill>
                <a:latin typeface="Arial"/>
                <a:ea typeface="Arial"/>
                <a:cs typeface="Arial"/>
              </a:rPr>
              <a:t>ık</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301" dirty="0">
                <a:solidFill>
                  <a:srgbClr val="000000"/>
                </a:solidFill>
                <a:latin typeface="Arial"/>
                <a:ea typeface="Arial"/>
                <a:cs typeface="Arial"/>
              </a:rPr>
              <a:t> </a:t>
            </a:r>
            <a:r>
              <a:rPr lang="en-US" altLang="zh-CN" sz="1800" spc="0" dirty="0">
                <a:solidFill>
                  <a:srgbClr val="000000"/>
                </a:solidFill>
                <a:latin typeface="Arial"/>
                <a:ea typeface="Arial"/>
                <a:cs typeface="Arial"/>
              </a:rPr>
              <a:t>şekilde</a:t>
            </a:r>
            <a:r>
              <a:rPr lang="en-US" altLang="zh-CN" sz="1800" spc="-98" dirty="0">
                <a:solidFill>
                  <a:srgbClr val="000000"/>
                </a:solidFill>
                <a:latin typeface="Arial"/>
                <a:ea typeface="Arial"/>
                <a:cs typeface="Arial"/>
              </a:rPr>
              <a:t> </a:t>
            </a:r>
            <a:r>
              <a:rPr lang="en-US" altLang="zh-CN" sz="1800" spc="-3" dirty="0">
                <a:solidFill>
                  <a:srgbClr val="000000"/>
                </a:solidFill>
                <a:latin typeface="Arial"/>
                <a:ea typeface="Arial"/>
                <a:cs typeface="Arial"/>
              </a:rPr>
              <a:t>yaral</a:t>
            </a:r>
            <a:r>
              <a:rPr lang="en-US" altLang="zh-CN" sz="1800" spc="0" dirty="0">
                <a:solidFill>
                  <a:srgbClr val="000000"/>
                </a:solidFill>
                <a:latin typeface="Arial"/>
                <a:ea typeface="Arial"/>
                <a:cs typeface="Arial"/>
              </a:rPr>
              <a:t>ı</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96"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endParaRPr lang="en-US" altLang="zh-CN" sz="1800" dirty="0">
              <a:latin typeface="Arial"/>
              <a:ea typeface="Arial"/>
              <a:cs typeface="Arial"/>
            </a:endParaRPr>
          </a:p>
          <a:p>
            <a:pPr algn="l" rtl="0">
              <a:lnSpc>
                <a:spcPts val="2129"/>
              </a:lnSpc>
              <a:spcBef>
                <a:spcPts val="122"/>
              </a:spcBef>
            </a:pPr>
            <a:r>
              <a:rPr lang="en-US" altLang="zh-CN" sz="1800" spc="-2" dirty="0">
                <a:solidFill>
                  <a:srgbClr val="000000"/>
                </a:solidFill>
                <a:latin typeface="Arial"/>
                <a:ea typeface="Arial"/>
                <a:cs typeface="Arial"/>
              </a:rPr>
              <a:t>omuz</a:t>
            </a:r>
            <a:r>
              <a:rPr lang="en-US" altLang="zh-CN" sz="1800" spc="-397" dirty="0">
                <a:solidFill>
                  <a:srgbClr val="000000"/>
                </a:solidFill>
                <a:latin typeface="Arial"/>
                <a:ea typeface="Arial"/>
                <a:cs typeface="Arial"/>
              </a:rPr>
              <a:t> </a:t>
            </a:r>
            <a:r>
              <a:rPr lang="en-US" altLang="zh-CN" sz="1800" spc="-2" dirty="0">
                <a:solidFill>
                  <a:srgbClr val="000000"/>
                </a:solidFill>
                <a:latin typeface="Arial"/>
                <a:ea typeface="Arial"/>
                <a:cs typeface="Arial"/>
              </a:rPr>
              <a:t>eklemi</a:t>
            </a:r>
            <a:r>
              <a:rPr lang="en-US" altLang="zh-CN" sz="1800" spc="112" dirty="0">
                <a:solidFill>
                  <a:srgbClr val="000000"/>
                </a:solidFill>
                <a:latin typeface="Arial"/>
                <a:ea typeface="Arial"/>
                <a:cs typeface="Arial"/>
              </a:rPr>
              <a:t> </a:t>
            </a:r>
            <a:r>
              <a:rPr lang="en-US" altLang="zh-CN" sz="1800" spc="-3" dirty="0">
                <a:solidFill>
                  <a:srgbClr val="000000"/>
                </a:solidFill>
                <a:latin typeface="Arial"/>
                <a:ea typeface="Arial"/>
                <a:cs typeface="Arial"/>
              </a:rPr>
              <a:t>sabitlenmi</a:t>
            </a:r>
            <a:r>
              <a:rPr lang="en-US" altLang="zh-CN" sz="1800" spc="0" dirty="0">
                <a:solidFill>
                  <a:srgbClr val="000000"/>
                </a:solidFill>
                <a:latin typeface="Arial"/>
                <a:ea typeface="Arial"/>
                <a:cs typeface="Arial"/>
              </a:rPr>
              <a:t>ş</a:t>
            </a:r>
            <a:r>
              <a:rPr lang="en-US" altLang="zh-CN" sz="1800" spc="-371" dirty="0">
                <a:solidFill>
                  <a:srgbClr val="000000"/>
                </a:solidFill>
                <a:latin typeface="Arial"/>
                <a:ea typeface="Arial"/>
                <a:cs typeface="Arial"/>
              </a:rPr>
              <a:t> </a:t>
            </a:r>
            <a:r>
              <a:rPr lang="en-US" altLang="zh-CN" sz="1800" spc="-22" dirty="0">
                <a:solidFill>
                  <a:srgbClr val="000000"/>
                </a:solidFill>
                <a:latin typeface="Arial"/>
                <a:ea typeface="Arial"/>
                <a:cs typeface="Arial"/>
              </a:rPr>
              <a:t>olur.</a:t>
            </a:r>
            <a:endParaRPr lang="en-US" altLang="zh-CN" dirty="0">
              <a:latin typeface="Arial"/>
              <a:ea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184"/>
          <p:cNvPicPr>
            <a:picLocks noChangeAspect="1"/>
          </p:cNvPicPr>
          <p:nvPr/>
        </p:nvPicPr>
        <p:blipFill>
          <a:blip r:embed="rId2"/>
          <a:stretch>
            <a:fillRect/>
          </a:stretch>
        </p:blipFill>
        <p:spPr>
          <a:xfrm>
            <a:off x="774073" y="348997"/>
            <a:ext cx="9144001" cy="6858000"/>
          </a:xfrm>
          <a:prstGeom prst="rect">
            <a:avLst/>
          </a:prstGeom>
          <a:noFill/>
        </p:spPr>
      </p:pic>
      <p:sp>
        <p:nvSpPr>
          <p:cNvPr id="185" name="Path185"/>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86" name="Path18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87" name="Path18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88" name="Image188"/>
          <p:cNvPicPr>
            <a:picLocks noChangeAspect="1"/>
          </p:cNvPicPr>
          <p:nvPr/>
        </p:nvPicPr>
        <p:blipFill>
          <a:blip r:embed="rId3"/>
          <a:stretch>
            <a:fillRect/>
          </a:stretch>
        </p:blipFill>
        <p:spPr>
          <a:xfrm>
            <a:off x="7650359" y="4701540"/>
            <a:ext cx="3043041" cy="2225041"/>
          </a:xfrm>
          <a:prstGeom prst="rect">
            <a:avLst/>
          </a:prstGeom>
          <a:noFill/>
        </p:spPr>
      </p:pic>
      <p:sp>
        <p:nvSpPr>
          <p:cNvPr id="189" name="Text Box189"/>
          <p:cNvSpPr txBox="1"/>
          <p:nvPr/>
        </p:nvSpPr>
        <p:spPr>
          <a:xfrm>
            <a:off x="2052715" y="740208"/>
            <a:ext cx="7269489" cy="4137030"/>
          </a:xfrm>
          <a:prstGeom prst="rect">
            <a:avLst/>
          </a:prstGeom>
          <a:noFill/>
        </p:spPr>
        <p:txBody>
          <a:bodyPr wrap="square" lIns="0" tIns="0" rIns="0" rtlCol="0">
            <a:spAutoFit/>
          </a:bodyPr>
          <a:lstStyle/>
          <a:p>
            <a:pPr marL="1" algn="l" rtl="0">
              <a:lnSpc>
                <a:spcPts val="2056"/>
              </a:lnSpc>
            </a:pPr>
            <a:r>
              <a:rPr lang="en-US" altLang="zh-CN" sz="1800" b="1" spc="-2" dirty="0">
                <a:solidFill>
                  <a:srgbClr val="475A8D"/>
                </a:solidFill>
                <a:latin typeface="Arial"/>
                <a:ea typeface="Arial"/>
                <a:cs typeface="Arial"/>
              </a:rPr>
              <a:t>Paz</a:t>
            </a:r>
            <a:r>
              <a:rPr lang="en-US" altLang="zh-CN" sz="1800" b="1" spc="0" dirty="0">
                <a:solidFill>
                  <a:srgbClr val="475A8D"/>
                </a:solidFill>
                <a:latin typeface="Arial"/>
                <a:ea typeface="Arial"/>
                <a:cs typeface="Arial"/>
              </a:rPr>
              <a:t>ı</a:t>
            </a:r>
            <a:r>
              <a:rPr lang="en-US" altLang="zh-CN" sz="1800" b="1" spc="8" dirty="0">
                <a:solidFill>
                  <a:srgbClr val="475A8D"/>
                </a:solidFill>
                <a:latin typeface="Arial"/>
                <a:ea typeface="Arial"/>
                <a:cs typeface="Arial"/>
              </a:rPr>
              <a:t> </a:t>
            </a:r>
            <a:r>
              <a:rPr lang="en-US" altLang="zh-CN" sz="1800" b="1" spc="-3" dirty="0">
                <a:solidFill>
                  <a:srgbClr val="475A8D"/>
                </a:solidFill>
                <a:latin typeface="Arial"/>
                <a:ea typeface="Arial"/>
                <a:cs typeface="Arial"/>
              </a:rPr>
              <a:t>kemi</a:t>
            </a:r>
            <a:r>
              <a:rPr lang="en-US" altLang="zh-CN" sz="1800" b="1" spc="0" dirty="0">
                <a:solidFill>
                  <a:srgbClr val="475A8D"/>
                </a:solidFill>
                <a:latin typeface="Arial"/>
                <a:ea typeface="Arial"/>
                <a:cs typeface="Arial"/>
              </a:rPr>
              <a:t>ğ</a:t>
            </a:r>
            <a:r>
              <a:rPr lang="en-US" altLang="zh-CN" sz="1800" b="1" spc="6" dirty="0">
                <a:solidFill>
                  <a:srgbClr val="475A8D"/>
                </a:solidFill>
                <a:latin typeface="Arial"/>
                <a:ea typeface="Arial"/>
                <a:cs typeface="Arial"/>
              </a:rPr>
              <a:t>i</a:t>
            </a:r>
            <a:r>
              <a:rPr lang="en-US" altLang="zh-CN" sz="1800" b="1" spc="-11" dirty="0">
                <a:solidFill>
                  <a:srgbClr val="475A8D"/>
                </a:solidFill>
                <a:latin typeface="Arial"/>
                <a:ea typeface="Arial"/>
                <a:cs typeface="Arial"/>
              </a:rPr>
              <a:t> </a:t>
            </a:r>
            <a:r>
              <a:rPr lang="en-US" altLang="zh-CN" sz="1800" b="1" spc="-10" dirty="0">
                <a:solidFill>
                  <a:srgbClr val="475A8D"/>
                </a:solidFill>
                <a:latin typeface="Arial"/>
                <a:ea typeface="Arial"/>
                <a:cs typeface="Arial"/>
              </a:rPr>
              <a:t>k</a:t>
            </a:r>
            <a:r>
              <a:rPr lang="en-US" altLang="zh-CN" sz="1800" b="1" spc="0" dirty="0">
                <a:solidFill>
                  <a:srgbClr val="475A8D"/>
                </a:solidFill>
                <a:latin typeface="Arial"/>
                <a:ea typeface="Arial"/>
                <a:cs typeface="Arial"/>
              </a:rPr>
              <a:t>ırığı</a:t>
            </a:r>
            <a:r>
              <a:rPr lang="en-US" altLang="zh-CN" sz="1800" b="1" dirty="0">
                <a:solidFill>
                  <a:srgbClr val="475A8D"/>
                </a:solidFill>
                <a:latin typeface="Arial"/>
                <a:ea typeface="Arial"/>
                <a:cs typeface="Arial"/>
              </a:rPr>
              <a:t> </a:t>
            </a:r>
            <a:r>
              <a:rPr lang="en-US" altLang="zh-CN" sz="1800" b="1" spc="0" dirty="0">
                <a:solidFill>
                  <a:srgbClr val="475A8D"/>
                </a:solidFill>
                <a:latin typeface="Arial"/>
                <a:ea typeface="Arial"/>
                <a:cs typeface="Arial"/>
              </a:rPr>
              <a:t>tespiti:</a:t>
            </a:r>
            <a:endParaRPr lang="en-US" altLang="zh-CN" sz="1800" dirty="0">
              <a:latin typeface="Arial"/>
              <a:ea typeface="Arial"/>
              <a:cs typeface="Arial"/>
            </a:endParaRPr>
          </a:p>
          <a:p>
            <a:pPr marL="1" algn="l" rtl="0">
              <a:lnSpc>
                <a:spcPts val="2129"/>
              </a:lnSpc>
              <a:spcBef>
                <a:spcPts val="11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dirty="0">
                <a:solidFill>
                  <a:srgbClr val="000000"/>
                </a:solidFill>
                <a:latin typeface="Arial"/>
                <a:ea typeface="Arial"/>
                <a:cs typeface="Arial"/>
              </a:rPr>
              <a:t>Sert tespit malzemesiyle yapılır,</a:t>
            </a:r>
            <a:endParaRPr lang="en-US" altLang="zh-CN" sz="1800" dirty="0">
              <a:latin typeface="Arial"/>
              <a:ea typeface="Arial"/>
              <a:cs typeface="Arial"/>
            </a:endParaRPr>
          </a:p>
          <a:p>
            <a:pPr marL="1" algn="l" rtl="0">
              <a:lnSpc>
                <a:spcPts val="2114"/>
              </a:lnSpc>
            </a:pPr>
            <a:r>
              <a:rPr lang="en-US" altLang="zh-CN" sz="1800" dirty="0">
                <a:solidFill>
                  <a:srgbClr val="000000"/>
                </a:solidFill>
                <a:latin typeface="Arial"/>
                <a:ea typeface="Arial"/>
                <a:cs typeface="Arial"/>
              </a:rPr>
              <a:t> Kırık kemiği tespit edecek olan malzemeler yerleştirilmeden önce, kolun altına</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(koltuk boşluğundan yararlanılarak) iki şerit yerleştirilir,</a:t>
            </a:r>
            <a:endParaRPr lang="en-US" altLang="zh-CN" sz="1800" dirty="0">
              <a:latin typeface="Arial"/>
              <a:ea typeface="Arial"/>
              <a:cs typeface="Arial"/>
            </a:endParaRPr>
          </a:p>
          <a:p>
            <a:pPr indent="1" algn="l" rtl="0">
              <a:lnSpc>
                <a:spcPts val="2160"/>
              </a:lnSpc>
            </a:pPr>
            <a:r>
              <a:rPr lang="en-US" altLang="zh-CN" sz="1800">
                <a:solidFill>
                  <a:srgbClr val="000000"/>
                </a:solidFill>
                <a:latin typeface="Arial"/>
                <a:ea typeface="Arial"/>
                <a:cs typeface="Arial"/>
              </a:rPr>
              <a:t> </a:t>
            </a:r>
            <a:r>
              <a:rPr lang="en-US" altLang="zh-CN" sz="1800" smtClean="0">
                <a:solidFill>
                  <a:srgbClr val="000000"/>
                </a:solidFill>
                <a:latin typeface="Arial"/>
                <a:ea typeface="Arial"/>
                <a:cs typeface="Arial"/>
              </a:rPr>
              <a:t>Malzemelerden</a:t>
            </a:r>
            <a:r>
              <a:rPr lang="tr-TR" altLang="zh-CN" sz="180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kısa</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olanı koltuk </a:t>
            </a:r>
            <a:r>
              <a:rPr lang="en-US" altLang="zh-CN" sz="1800" err="1">
                <a:solidFill>
                  <a:srgbClr val="000000"/>
                </a:solidFill>
                <a:latin typeface="Arial"/>
                <a:ea typeface="Arial"/>
                <a:cs typeface="Arial"/>
              </a:rPr>
              <a:t>altından</a:t>
            </a:r>
            <a:r>
              <a:rPr lang="en-US" altLang="zh-CN" sz="1800">
                <a:solidFill>
                  <a:srgbClr val="000000"/>
                </a:solidFill>
                <a:latin typeface="Arial"/>
                <a:ea typeface="Arial"/>
                <a:cs typeface="Arial"/>
              </a:rPr>
              <a:t> </a:t>
            </a:r>
            <a:r>
              <a:rPr lang="tr-TR" altLang="zh-CN" sz="1800" smtClean="0">
                <a:solidFill>
                  <a:srgbClr val="000000"/>
                </a:solidFill>
                <a:latin typeface="Arial"/>
                <a:ea typeface="Arial"/>
                <a:cs typeface="Arial"/>
              </a:rPr>
              <a:t>   </a:t>
            </a:r>
            <a:r>
              <a:rPr lang="en-US" altLang="zh-CN" sz="1800" err="1" smtClean="0">
                <a:solidFill>
                  <a:srgbClr val="000000"/>
                </a:solidFill>
                <a:latin typeface="Arial"/>
                <a:ea typeface="Arial"/>
                <a:cs typeface="Arial"/>
              </a:rPr>
              <a:t>itibaren</a:t>
            </a:r>
            <a:r>
              <a:rPr lang="en-US" altLang="zh-CN" sz="1800" smtClean="0">
                <a:solidFill>
                  <a:srgbClr val="000000"/>
                </a:solidFill>
                <a:latin typeface="Arial"/>
                <a:ea typeface="Arial"/>
                <a:cs typeface="Arial"/>
              </a:rPr>
              <a:t> </a:t>
            </a:r>
            <a:r>
              <a:rPr lang="tr-TR" altLang="zh-CN" sz="180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dirseği</a:t>
            </a:r>
            <a:r>
              <a:rPr lang="en-US" altLang="zh-CN" sz="1800" dirty="0" smtClean="0">
                <a:solidFill>
                  <a:srgbClr val="000000"/>
                </a:solidFill>
                <a:latin typeface="Arial"/>
                <a:ea typeface="Arial"/>
                <a:cs typeface="Arial"/>
              </a:rPr>
              <a:t> </a:t>
            </a:r>
            <a:r>
              <a:rPr lang="en-US" altLang="zh-CN" sz="1800" dirty="0" err="1">
                <a:solidFill>
                  <a:srgbClr val="000000"/>
                </a:solidFill>
                <a:latin typeface="Arial"/>
                <a:ea typeface="Arial"/>
                <a:cs typeface="Arial"/>
              </a:rPr>
              <a:t>içine</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alacak</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şekilde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yerleştirilir,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Uzun</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olanı</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omuzla</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dirseği </a:t>
            </a:r>
            <a:r>
              <a:rPr lang="en-US" altLang="zh-CN" sz="1800" dirty="0" err="1">
                <a:solidFill>
                  <a:srgbClr val="000000"/>
                </a:solidFill>
                <a:latin typeface="Arial"/>
                <a:ea typeface="Arial"/>
                <a:cs typeface="Arial"/>
              </a:rPr>
              <a:t>içine</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alacak</a:t>
            </a:r>
            <a:r>
              <a:rPr lang="en-US" altLang="zh-CN" sz="1800" dirty="0" smtClean="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şekilde</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yerleştirilir,</a:t>
            </a:r>
            <a:endParaRPr lang="en-US" altLang="zh-CN" sz="1800" dirty="0">
              <a:latin typeface="Arial"/>
              <a:ea typeface="Arial"/>
              <a:cs typeface="Arial"/>
            </a:endParaRPr>
          </a:p>
          <a:p>
            <a:pPr>
              <a:lnSpc>
                <a:spcPts val="2114"/>
              </a:lnSpc>
            </a:pPr>
            <a:r>
              <a:rPr lang="en-US" altLang="zh-CN" sz="1800" dirty="0">
                <a:solidFill>
                  <a:srgbClr val="000000"/>
                </a:solidFill>
                <a:latin typeface="Arial"/>
                <a:ea typeface="Arial"/>
                <a:cs typeface="Arial"/>
              </a:rPr>
              <a:t> Daha önceden yerleştirilen </a:t>
            </a:r>
            <a:r>
              <a:rPr lang="en-US" altLang="zh-CN" sz="1800" dirty="0" err="1">
                <a:solidFill>
                  <a:srgbClr val="000000"/>
                </a:solidFill>
                <a:latin typeface="Arial"/>
                <a:ea typeface="Arial"/>
                <a:cs typeface="Arial"/>
              </a:rPr>
              <a:t>şeritlerle</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bağlanarak</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tespit edilir. Şeritler </a:t>
            </a:r>
            <a:r>
              <a:rPr lang="en-US" altLang="zh-CN" sz="1800" err="1">
                <a:solidFill>
                  <a:srgbClr val="000000"/>
                </a:solidFill>
                <a:latin typeface="Arial"/>
                <a:ea typeface="Arial"/>
                <a:cs typeface="Arial"/>
              </a:rPr>
              <a:t>çok</a:t>
            </a:r>
            <a:r>
              <a:rPr lang="en-US" altLang="zh-CN" sz="1800">
                <a:solidFill>
                  <a:srgbClr val="000000"/>
                </a:solidFill>
                <a:latin typeface="Arial"/>
                <a:ea typeface="Arial"/>
                <a:cs typeface="Arial"/>
              </a:rPr>
              <a:t>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kısa</a:t>
            </a:r>
            <a:r>
              <a:rPr lang="tr-TR" altLang="zh-CN" sz="1800" smtClean="0">
                <a:solidFill>
                  <a:srgbClr val="000000"/>
                </a:solidFill>
                <a:latin typeface="Arial"/>
                <a:ea typeface="Arial"/>
                <a:cs typeface="Arial"/>
              </a:rPr>
              <a:t>  </a:t>
            </a:r>
            <a:r>
              <a:rPr lang="en-US" altLang="zh-CN" dirty="0" err="1" smtClean="0">
                <a:solidFill>
                  <a:srgbClr val="000000"/>
                </a:solidFill>
                <a:latin typeface="Arial"/>
                <a:ea typeface="Arial"/>
                <a:cs typeface="Arial"/>
              </a:rPr>
              <a:t>bağlanmamalıdır</a:t>
            </a:r>
            <a:r>
              <a:rPr lang="en-US" altLang="zh-CN" dirty="0" smtClean="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Dirseği tespit için kol askısı takılır,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Omur tespiti için, göğüs ve yaralı kol üzerinden geniş kumaş şerit veya üçgen </a:t>
            </a:r>
            <a:r>
              <a:rPr lang="en-US" altLang="zh-CN" sz="1800" dirty="0" err="1">
                <a:solidFill>
                  <a:srgbClr val="000000"/>
                </a:solidFill>
                <a:latin typeface="Arial"/>
                <a:ea typeface="Arial"/>
                <a:cs typeface="Arial"/>
              </a:rPr>
              <a:t>bandaj</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uygulanır</a:t>
            </a:r>
            <a:endParaRPr lang="en-US" altLang="zh-CN" sz="1800" dirty="0">
              <a:latin typeface="Arial"/>
              <a:ea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190"/>
          <p:cNvPicPr>
            <a:picLocks noChangeAspect="1"/>
          </p:cNvPicPr>
          <p:nvPr/>
        </p:nvPicPr>
        <p:blipFill>
          <a:blip r:embed="rId2"/>
          <a:stretch>
            <a:fillRect/>
          </a:stretch>
        </p:blipFill>
        <p:spPr>
          <a:xfrm>
            <a:off x="774073" y="348997"/>
            <a:ext cx="9144001" cy="6858000"/>
          </a:xfrm>
          <a:prstGeom prst="rect">
            <a:avLst/>
          </a:prstGeom>
          <a:noFill/>
        </p:spPr>
      </p:pic>
      <p:sp>
        <p:nvSpPr>
          <p:cNvPr id="191" name="Path19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92" name="Path19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93" name="Path19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94" name="Image194"/>
          <p:cNvPicPr>
            <a:picLocks noChangeAspect="1"/>
          </p:cNvPicPr>
          <p:nvPr/>
        </p:nvPicPr>
        <p:blipFill>
          <a:blip r:embed="rId3"/>
          <a:stretch>
            <a:fillRect/>
          </a:stretch>
        </p:blipFill>
        <p:spPr>
          <a:xfrm>
            <a:off x="1386721" y="1330452"/>
            <a:ext cx="8208265" cy="446379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196"/>
          <p:cNvPicPr>
            <a:picLocks noChangeAspect="1"/>
          </p:cNvPicPr>
          <p:nvPr/>
        </p:nvPicPr>
        <p:blipFill>
          <a:blip r:embed="rId2"/>
          <a:stretch>
            <a:fillRect/>
          </a:stretch>
        </p:blipFill>
        <p:spPr>
          <a:xfrm>
            <a:off x="774073" y="348997"/>
            <a:ext cx="9144001" cy="6858000"/>
          </a:xfrm>
          <a:prstGeom prst="rect">
            <a:avLst/>
          </a:prstGeom>
          <a:noFill/>
        </p:spPr>
      </p:pic>
      <p:sp>
        <p:nvSpPr>
          <p:cNvPr id="197" name="Path19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98" name="Path19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99" name="Path19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00" name="Image200"/>
          <p:cNvPicPr>
            <a:picLocks noChangeAspect="1"/>
          </p:cNvPicPr>
          <p:nvPr/>
        </p:nvPicPr>
        <p:blipFill>
          <a:blip r:embed="rId3"/>
          <a:stretch>
            <a:fillRect/>
          </a:stretch>
        </p:blipFill>
        <p:spPr>
          <a:xfrm>
            <a:off x="3686434" y="2837689"/>
            <a:ext cx="4544569" cy="3837432"/>
          </a:xfrm>
          <a:prstGeom prst="rect">
            <a:avLst/>
          </a:prstGeom>
          <a:noFill/>
        </p:spPr>
      </p:pic>
      <p:sp>
        <p:nvSpPr>
          <p:cNvPr id="201" name="Text Box201"/>
          <p:cNvSpPr txBox="1"/>
          <p:nvPr/>
        </p:nvSpPr>
        <p:spPr>
          <a:xfrm>
            <a:off x="2054240" y="883463"/>
            <a:ext cx="7676852" cy="1687641"/>
          </a:xfrm>
          <a:prstGeom prst="rect">
            <a:avLst/>
          </a:prstGeom>
          <a:noFill/>
        </p:spPr>
        <p:txBody>
          <a:bodyPr wrap="square" lIns="0" tIns="0" rIns="0" rtlCol="0">
            <a:spAutoFit/>
          </a:bodyPr>
          <a:lstStyle/>
          <a:p>
            <a:pPr algn="l" rtl="0">
              <a:lnSpc>
                <a:spcPts val="2056"/>
              </a:lnSpc>
            </a:pPr>
            <a:r>
              <a:rPr lang="en-US" altLang="zh-CN" sz="1800" b="1" spc="-2" dirty="0">
                <a:solidFill>
                  <a:srgbClr val="000000"/>
                </a:solidFill>
                <a:latin typeface="Arial"/>
                <a:ea typeface="Arial"/>
                <a:cs typeface="Arial"/>
              </a:rPr>
              <a:t>Dirsek</a:t>
            </a:r>
            <a:r>
              <a:rPr lang="en-US" altLang="zh-CN" sz="1800" b="1" spc="-491" dirty="0">
                <a:solidFill>
                  <a:srgbClr val="000000"/>
                </a:solidFill>
                <a:latin typeface="Arial"/>
                <a:ea typeface="Arial"/>
                <a:cs typeface="Arial"/>
              </a:rPr>
              <a:t> </a:t>
            </a:r>
            <a:r>
              <a:rPr lang="en-US" altLang="zh-CN" sz="1800" b="1" spc="-10" dirty="0">
                <a:solidFill>
                  <a:srgbClr val="000000"/>
                </a:solidFill>
                <a:latin typeface="Arial"/>
                <a:ea typeface="Arial"/>
                <a:cs typeface="Arial"/>
              </a:rPr>
              <a:t>k</a:t>
            </a:r>
            <a:r>
              <a:rPr lang="en-US" altLang="zh-CN" sz="1800" b="1" spc="0" dirty="0">
                <a:solidFill>
                  <a:srgbClr val="000000"/>
                </a:solidFill>
                <a:latin typeface="Arial"/>
                <a:ea typeface="Arial"/>
                <a:cs typeface="Arial"/>
              </a:rPr>
              <a:t>ırığı</a:t>
            </a:r>
            <a:r>
              <a:rPr lang="en-US" altLang="zh-CN" sz="1800" b="1" dirty="0">
                <a:solidFill>
                  <a:srgbClr val="000000"/>
                </a:solidFill>
                <a:latin typeface="Arial"/>
                <a:ea typeface="Arial"/>
                <a:cs typeface="Arial"/>
              </a:rPr>
              <a:t> </a:t>
            </a:r>
            <a:r>
              <a:rPr lang="en-US" altLang="zh-CN" sz="1800" b="1" spc="0" dirty="0">
                <a:solidFill>
                  <a:srgbClr val="000000"/>
                </a:solidFill>
                <a:latin typeface="Arial"/>
                <a:ea typeface="Arial"/>
                <a:cs typeface="Arial"/>
              </a:rPr>
              <a:t>tespiti:</a:t>
            </a:r>
            <a:endParaRPr lang="en-US" altLang="zh-CN" sz="1800" dirty="0">
              <a:latin typeface="Arial"/>
              <a:ea typeface="Arial"/>
              <a:cs typeface="Arial"/>
            </a:endParaRPr>
          </a:p>
          <a:p>
            <a:pPr algn="l" rtl="0">
              <a:lnSpc>
                <a:spcPts val="2129"/>
              </a:lnSpc>
              <a:spcBef>
                <a:spcPts val="88"/>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Kol</a:t>
            </a:r>
            <a:r>
              <a:rPr lang="en-US" altLang="zh-CN" sz="1800" spc="101" dirty="0">
                <a:solidFill>
                  <a:srgbClr val="000000"/>
                </a:solidFill>
                <a:latin typeface="Arial"/>
                <a:ea typeface="Arial"/>
                <a:cs typeface="Arial"/>
              </a:rPr>
              <a:t> </a:t>
            </a:r>
            <a:r>
              <a:rPr lang="en-US" altLang="zh-CN" sz="1800" spc="-3" dirty="0" err="1">
                <a:solidFill>
                  <a:srgbClr val="000000"/>
                </a:solidFill>
                <a:latin typeface="Arial"/>
                <a:ea typeface="Arial"/>
                <a:cs typeface="Arial"/>
              </a:rPr>
              <a:t>gergin</a:t>
            </a:r>
            <a:r>
              <a:rPr lang="en-US" altLang="zh-CN" sz="1800" spc="-477" dirty="0">
                <a:solidFill>
                  <a:srgbClr val="000000"/>
                </a:solidFill>
                <a:latin typeface="Arial"/>
                <a:ea typeface="Arial"/>
                <a:cs typeface="Arial"/>
              </a:rPr>
              <a:t> </a:t>
            </a:r>
            <a:r>
              <a:rPr lang="tr-TR" altLang="zh-CN" sz="1800" spc="-477"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vaziyette</a:t>
            </a:r>
            <a:r>
              <a:rPr lang="tr-TR" altLang="zh-CN" sz="1800" spc="-3" dirty="0" smtClean="0">
                <a:solidFill>
                  <a:srgbClr val="000000"/>
                </a:solidFill>
                <a:latin typeface="Arial"/>
                <a:ea typeface="Arial"/>
                <a:cs typeface="Arial"/>
              </a:rPr>
              <a:t> </a:t>
            </a:r>
            <a:r>
              <a:rPr lang="en-US" altLang="zh-CN" sz="1800" spc="-481" dirty="0" smtClean="0">
                <a:solidFill>
                  <a:srgbClr val="000000"/>
                </a:solidFill>
                <a:latin typeface="Arial"/>
                <a:ea typeface="Arial"/>
                <a:cs typeface="Arial"/>
              </a:rPr>
              <a:t> </a:t>
            </a:r>
            <a:r>
              <a:rPr lang="en-US" altLang="zh-CN" sz="1800" spc="-6" dirty="0">
                <a:solidFill>
                  <a:srgbClr val="000000"/>
                </a:solidFill>
                <a:latin typeface="Arial"/>
                <a:ea typeface="Arial"/>
                <a:cs typeface="Arial"/>
              </a:rPr>
              <a:t>bulunduysa,</a:t>
            </a:r>
            <a:r>
              <a:rPr lang="en-US" altLang="zh-CN" sz="1800" spc="60" dirty="0">
                <a:solidFill>
                  <a:srgbClr val="000000"/>
                </a:solidFill>
                <a:latin typeface="Arial"/>
                <a:ea typeface="Arial"/>
                <a:cs typeface="Arial"/>
              </a:rPr>
              <a:t> </a:t>
            </a:r>
            <a:r>
              <a:rPr lang="en-US" altLang="zh-CN" sz="1800" spc="-3" dirty="0" err="1">
                <a:solidFill>
                  <a:srgbClr val="000000"/>
                </a:solidFill>
                <a:latin typeface="Arial"/>
                <a:ea typeface="Arial"/>
                <a:cs typeface="Arial"/>
              </a:rPr>
              <a:t>hastan</a:t>
            </a:r>
            <a:r>
              <a:rPr lang="en-US" altLang="zh-CN" sz="1800" spc="-5" dirty="0" err="1">
                <a:solidFill>
                  <a:srgbClr val="000000"/>
                </a:solidFill>
                <a:latin typeface="Arial"/>
                <a:ea typeface="Arial"/>
                <a:cs typeface="Arial"/>
              </a:rPr>
              <a:t>ın</a:t>
            </a:r>
            <a:r>
              <a:rPr lang="en-US" altLang="zh-CN" sz="1800" spc="-478" dirty="0">
                <a:solidFill>
                  <a:srgbClr val="000000"/>
                </a:solidFill>
                <a:latin typeface="Arial"/>
                <a:ea typeface="Arial"/>
                <a:cs typeface="Arial"/>
              </a:rPr>
              <a:t> </a:t>
            </a:r>
            <a:r>
              <a:rPr lang="tr-TR" altLang="zh-CN" sz="1800" spc="-47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vücudu</a:t>
            </a:r>
            <a:r>
              <a:rPr lang="en-US" altLang="zh-CN" sz="1800" spc="-492" dirty="0" smtClean="0">
                <a:solidFill>
                  <a:srgbClr val="000000"/>
                </a:solidFill>
                <a:latin typeface="Arial"/>
                <a:ea typeface="Arial"/>
                <a:cs typeface="Arial"/>
              </a:rPr>
              <a:t> </a:t>
            </a:r>
            <a:r>
              <a:rPr lang="tr-TR" altLang="zh-CN" sz="1800" spc="-492"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boyunca</a:t>
            </a:r>
            <a:r>
              <a:rPr lang="tr-TR" altLang="zh-CN" sz="1800" spc="-6" dirty="0" smtClean="0">
                <a:solidFill>
                  <a:srgbClr val="000000"/>
                </a:solidFill>
                <a:latin typeface="Arial"/>
                <a:ea typeface="Arial"/>
                <a:cs typeface="Arial"/>
              </a:rPr>
              <a:t>                 </a:t>
            </a:r>
            <a:r>
              <a:rPr lang="en-US" altLang="zh-CN" sz="1800" spc="-467"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gergin</a:t>
            </a:r>
            <a:r>
              <a:rPr lang="en-US" altLang="zh-CN" sz="1800" spc="-477" dirty="0">
                <a:solidFill>
                  <a:srgbClr val="000000"/>
                </a:solidFill>
                <a:latin typeface="Arial"/>
                <a:ea typeface="Arial"/>
                <a:cs typeface="Arial"/>
              </a:rPr>
              <a:t> </a:t>
            </a:r>
            <a:r>
              <a:rPr lang="tr-TR" altLang="zh-CN" sz="1800" spc="-477"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0"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tr-TR" altLang="zh-CN" sz="1800" spc="-502"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deri</a:t>
            </a:r>
            <a:r>
              <a:rPr lang="en-US" altLang="zh-CN" sz="1800" dirty="0" smtClean="0">
                <a:solidFill>
                  <a:srgbClr val="000000"/>
                </a:solidFill>
                <a:latin typeface="Arial"/>
                <a:ea typeface="Arial"/>
                <a:cs typeface="Arial"/>
              </a:rPr>
              <a:t> </a:t>
            </a:r>
            <a:r>
              <a:rPr lang="en-US" altLang="zh-CN" sz="1800" spc="-2" dirty="0" err="1">
                <a:solidFill>
                  <a:srgbClr val="000000"/>
                </a:solidFill>
                <a:latin typeface="Arial"/>
                <a:ea typeface="Arial"/>
                <a:cs typeface="Arial"/>
              </a:rPr>
              <a:t>ile</a:t>
            </a:r>
            <a:r>
              <a:rPr lang="en-US" altLang="zh-CN" sz="1800" spc="-491" dirty="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aras</a:t>
            </a:r>
            <a:r>
              <a:rPr lang="en-US" altLang="zh-CN" sz="1800" spc="0" dirty="0" err="1" smtClean="0">
                <a:solidFill>
                  <a:srgbClr val="000000"/>
                </a:solidFill>
                <a:latin typeface="Arial"/>
                <a:ea typeface="Arial"/>
                <a:cs typeface="Arial"/>
              </a:rPr>
              <a:t>ı</a:t>
            </a:r>
            <a:r>
              <a:rPr lang="en-US" altLang="zh-CN" sz="1800" spc="6" dirty="0" smtClean="0">
                <a:solidFill>
                  <a:srgbClr val="000000"/>
                </a:solidFill>
                <a:latin typeface="Arial"/>
                <a:ea typeface="Arial"/>
                <a:cs typeface="Arial"/>
              </a:rPr>
              <a:t> </a:t>
            </a:r>
            <a:r>
              <a:rPr lang="en-US" altLang="zh-CN" sz="1800" spc="-9" dirty="0" err="1">
                <a:solidFill>
                  <a:srgbClr val="000000"/>
                </a:solidFill>
                <a:latin typeface="Arial"/>
                <a:ea typeface="Arial"/>
                <a:cs typeface="Arial"/>
              </a:rPr>
              <a:t>yumu</a:t>
            </a:r>
            <a:r>
              <a:rPr lang="en-US" altLang="zh-CN" sz="1800" spc="0" dirty="0" err="1">
                <a:solidFill>
                  <a:srgbClr val="000000"/>
                </a:solidFill>
                <a:latin typeface="Arial"/>
                <a:ea typeface="Arial"/>
                <a:cs typeface="Arial"/>
              </a:rPr>
              <a:t>ş</a:t>
            </a:r>
            <a:r>
              <a:rPr lang="en-US" altLang="zh-CN" sz="1800" spc="-3" dirty="0" err="1">
                <a:solidFill>
                  <a:srgbClr val="000000"/>
                </a:solidFill>
                <a:latin typeface="Arial"/>
                <a:ea typeface="Arial"/>
                <a:cs typeface="Arial"/>
              </a:rPr>
              <a:t>ak</a:t>
            </a:r>
            <a:r>
              <a:rPr lang="en-US" altLang="zh-CN" sz="1800" spc="-373" dirty="0">
                <a:solidFill>
                  <a:srgbClr val="000000"/>
                </a:solidFill>
                <a:latin typeface="Arial"/>
                <a:ea typeface="Arial"/>
                <a:cs typeface="Arial"/>
              </a:rPr>
              <a:t> </a:t>
            </a:r>
            <a:r>
              <a:rPr lang="tr-TR" altLang="zh-CN" sz="1800" spc="-373"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malzemeyle</a:t>
            </a:r>
            <a:r>
              <a:rPr lang="en-US" altLang="zh-CN" sz="1800" spc="-458" dirty="0" smtClean="0">
                <a:solidFill>
                  <a:srgbClr val="000000"/>
                </a:solidFill>
                <a:latin typeface="Arial"/>
                <a:ea typeface="Arial"/>
                <a:cs typeface="Arial"/>
              </a:rPr>
              <a:t> </a:t>
            </a:r>
            <a:r>
              <a:rPr lang="tr-TR" altLang="zh-CN" sz="1800" spc="-458"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doldurulmu</a:t>
            </a:r>
            <a:r>
              <a:rPr lang="en-US" altLang="zh-CN" sz="1800" spc="0" dirty="0" err="1" smtClean="0">
                <a:solidFill>
                  <a:srgbClr val="000000"/>
                </a:solidFill>
                <a:latin typeface="Arial"/>
                <a:ea typeface="Arial"/>
                <a:cs typeface="Arial"/>
              </a:rPr>
              <a:t>ş</a:t>
            </a:r>
            <a:r>
              <a:rPr lang="en-US" altLang="zh-CN" sz="1800" spc="-372" dirty="0" smtClean="0">
                <a:solidFill>
                  <a:srgbClr val="000000"/>
                </a:solidFill>
                <a:latin typeface="Arial"/>
                <a:ea typeface="Arial"/>
                <a:cs typeface="Arial"/>
              </a:rPr>
              <a:t> </a:t>
            </a:r>
            <a:r>
              <a:rPr lang="tr-TR" altLang="zh-CN" sz="1800" spc="-372"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tespit</a:t>
            </a:r>
            <a:r>
              <a:rPr lang="en-US" altLang="zh-CN" sz="1800" spc="10"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malzemeleri</a:t>
            </a:r>
            <a:r>
              <a:rPr lang="en-US" altLang="zh-CN" sz="1800" spc="122" dirty="0">
                <a:solidFill>
                  <a:srgbClr val="000000"/>
                </a:solidFill>
                <a:latin typeface="Arial"/>
                <a:ea typeface="Arial"/>
                <a:cs typeface="Arial"/>
              </a:rPr>
              <a:t> </a:t>
            </a:r>
            <a:r>
              <a:rPr lang="en-US" altLang="zh-CN" sz="1800" spc="-9" dirty="0">
                <a:solidFill>
                  <a:srgbClr val="000000"/>
                </a:solidFill>
                <a:latin typeface="Arial"/>
                <a:ea typeface="Arial"/>
                <a:cs typeface="Arial"/>
              </a:rPr>
              <a:t>yard</a:t>
            </a:r>
            <a:r>
              <a:rPr lang="en-US" altLang="zh-CN" sz="1800" spc="-5" dirty="0">
                <a:solidFill>
                  <a:srgbClr val="000000"/>
                </a:solidFill>
                <a:latin typeface="Arial"/>
                <a:ea typeface="Arial"/>
                <a:cs typeface="Arial"/>
              </a:rPr>
              <a:t>ım</a:t>
            </a:r>
            <a:r>
              <a:rPr lang="en-US" altLang="zh-CN" sz="1800" spc="-3" dirty="0">
                <a:solidFill>
                  <a:srgbClr val="000000"/>
                </a:solidFill>
                <a:latin typeface="Arial"/>
                <a:ea typeface="Arial"/>
                <a:cs typeface="Arial"/>
              </a:rPr>
              <a:t>ıyla</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marR="374252" algn="l" rtl="0">
              <a:lnSpc>
                <a:spcPts val="2114"/>
              </a:lnSpc>
              <a:spcBef>
                <a:spcPts val="92"/>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E</a:t>
            </a:r>
            <a:r>
              <a:rPr lang="en-US" altLang="zh-CN" sz="1800" spc="-11" dirty="0">
                <a:solidFill>
                  <a:srgbClr val="000000"/>
                </a:solidFill>
                <a:latin typeface="Arial"/>
                <a:ea typeface="Arial"/>
                <a:cs typeface="Arial"/>
              </a:rPr>
              <a:t>ğ</a:t>
            </a:r>
            <a:r>
              <a:rPr lang="en-US" altLang="zh-CN" sz="1800" spc="0" dirty="0">
                <a:solidFill>
                  <a:srgbClr val="000000"/>
                </a:solidFill>
                <a:latin typeface="Arial"/>
                <a:ea typeface="Arial"/>
                <a:cs typeface="Arial"/>
              </a:rPr>
              <a:t>er</a:t>
            </a:r>
            <a:r>
              <a:rPr lang="en-US" altLang="zh-CN" sz="1800" spc="-99" dirty="0">
                <a:solidFill>
                  <a:srgbClr val="000000"/>
                </a:solidFill>
                <a:latin typeface="Arial"/>
                <a:ea typeface="Arial"/>
                <a:cs typeface="Arial"/>
              </a:rPr>
              <a:t> </a:t>
            </a:r>
            <a:r>
              <a:rPr lang="en-US" altLang="zh-CN" sz="1800" spc="-4" dirty="0" err="1">
                <a:solidFill>
                  <a:srgbClr val="000000"/>
                </a:solidFill>
                <a:latin typeface="Arial"/>
                <a:ea typeface="Arial"/>
                <a:cs typeface="Arial"/>
              </a:rPr>
              <a:t>bükülmü</a:t>
            </a:r>
            <a:r>
              <a:rPr lang="en-US" altLang="zh-CN" sz="1800" spc="0" dirty="0" err="1">
                <a:solidFill>
                  <a:srgbClr val="000000"/>
                </a:solidFill>
                <a:latin typeface="Arial"/>
                <a:ea typeface="Arial"/>
                <a:cs typeface="Arial"/>
              </a:rPr>
              <a:t>ş</a:t>
            </a:r>
            <a:r>
              <a:rPr lang="en-US" altLang="zh-CN" sz="1800" spc="-371" dirty="0">
                <a:solidFill>
                  <a:srgbClr val="000000"/>
                </a:solidFill>
                <a:latin typeface="Arial"/>
                <a:ea typeface="Arial"/>
                <a:cs typeface="Arial"/>
              </a:rPr>
              <a:t> </a:t>
            </a:r>
            <a:r>
              <a:rPr lang="tr-TR" altLang="zh-CN" sz="1800" spc="-371"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vaziyette</a:t>
            </a:r>
            <a:r>
              <a:rPr lang="tr-TR" altLang="zh-CN" sz="1800" spc="-3" dirty="0" smtClean="0">
                <a:solidFill>
                  <a:srgbClr val="000000"/>
                </a:solidFill>
                <a:latin typeface="Arial"/>
                <a:ea typeface="Arial"/>
                <a:cs typeface="Arial"/>
              </a:rPr>
              <a:t> </a:t>
            </a:r>
            <a:r>
              <a:rPr lang="en-US" altLang="zh-CN" sz="1800" spc="-481" dirty="0" smtClean="0">
                <a:solidFill>
                  <a:srgbClr val="000000"/>
                </a:solidFill>
                <a:latin typeface="Arial"/>
                <a:ea typeface="Arial"/>
                <a:cs typeface="Arial"/>
              </a:rPr>
              <a:t> </a:t>
            </a:r>
            <a:r>
              <a:rPr lang="en-US" altLang="zh-CN" sz="1800" spc="-6" dirty="0">
                <a:solidFill>
                  <a:srgbClr val="000000"/>
                </a:solidFill>
                <a:latin typeface="Arial"/>
                <a:ea typeface="Arial"/>
                <a:cs typeface="Arial"/>
              </a:rPr>
              <a:t>bulunduysa,</a:t>
            </a:r>
            <a:r>
              <a:rPr lang="en-US" altLang="zh-CN" sz="1800" spc="60"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82" dirty="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96"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0" dirty="0">
                <a:solidFill>
                  <a:srgbClr val="000000"/>
                </a:solidFill>
                <a:latin typeface="Arial"/>
                <a:ea typeface="Arial"/>
                <a:cs typeface="Arial"/>
              </a:rPr>
              <a:t>ı</a:t>
            </a:r>
            <a:r>
              <a:rPr lang="en-US" altLang="zh-CN" sz="1800" spc="8" dirty="0">
                <a:solidFill>
                  <a:srgbClr val="000000"/>
                </a:solidFill>
                <a:latin typeface="Arial"/>
                <a:ea typeface="Arial"/>
                <a:cs typeface="Arial"/>
              </a:rPr>
              <a:t> </a:t>
            </a:r>
            <a:r>
              <a:rPr lang="en-US" altLang="zh-CN" sz="1800" spc="-3" dirty="0">
                <a:solidFill>
                  <a:srgbClr val="000000"/>
                </a:solidFill>
                <a:latin typeface="Arial"/>
                <a:ea typeface="Arial"/>
                <a:cs typeface="Arial"/>
              </a:rPr>
              <a:t>deste</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i</a:t>
            </a:r>
            <a:r>
              <a:rPr lang="en-US" altLang="zh-CN" sz="1800" spc="113" dirty="0">
                <a:solidFill>
                  <a:srgbClr val="000000"/>
                </a:solidFill>
                <a:latin typeface="Arial"/>
                <a:ea typeface="Arial"/>
                <a:cs typeface="Arial"/>
              </a:rPr>
              <a:t> </a:t>
            </a:r>
            <a:r>
              <a:rPr lang="en-US" altLang="zh-CN" sz="1800" spc="-9" dirty="0">
                <a:solidFill>
                  <a:srgbClr val="000000"/>
                </a:solidFill>
                <a:latin typeface="Arial"/>
                <a:ea typeface="Arial"/>
                <a:cs typeface="Arial"/>
              </a:rPr>
              <a:t>yard</a:t>
            </a:r>
            <a:r>
              <a:rPr lang="en-US" altLang="zh-CN" sz="1800" spc="-5" dirty="0">
                <a:solidFill>
                  <a:srgbClr val="000000"/>
                </a:solidFill>
                <a:latin typeface="Arial"/>
                <a:ea typeface="Arial"/>
                <a:cs typeface="Arial"/>
              </a:rPr>
              <a:t>ım</a:t>
            </a:r>
            <a:r>
              <a:rPr lang="en-US" altLang="zh-CN" sz="1800" spc="-3" dirty="0">
                <a:solidFill>
                  <a:srgbClr val="000000"/>
                </a:solidFill>
                <a:latin typeface="Arial"/>
                <a:ea typeface="Arial"/>
                <a:cs typeface="Arial"/>
              </a:rPr>
              <a:t>ıyla</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8"/>
          <p:cNvPicPr>
            <a:picLocks noChangeAspect="1"/>
          </p:cNvPicPr>
          <p:nvPr/>
        </p:nvPicPr>
        <p:blipFill>
          <a:blip r:embed="rId2"/>
          <a:stretch>
            <a:fillRect/>
          </a:stretch>
        </p:blipFill>
        <p:spPr>
          <a:xfrm>
            <a:off x="774073" y="348997"/>
            <a:ext cx="9144001" cy="6858000"/>
          </a:xfrm>
          <a:prstGeom prst="rect">
            <a:avLst/>
          </a:prstGeom>
          <a:noFill/>
        </p:spPr>
      </p:pic>
      <p:sp>
        <p:nvSpPr>
          <p:cNvPr id="19" name="Path19"/>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0" name="Path2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 name="Path2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2" name="Image22"/>
          <p:cNvPicPr>
            <a:picLocks noChangeAspect="1"/>
          </p:cNvPicPr>
          <p:nvPr/>
        </p:nvPicPr>
        <p:blipFill>
          <a:blip r:embed="rId3"/>
          <a:stretch>
            <a:fillRect/>
          </a:stretch>
        </p:blipFill>
        <p:spPr>
          <a:xfrm>
            <a:off x="1203296" y="4135440"/>
            <a:ext cx="4474464" cy="2097979"/>
          </a:xfrm>
          <a:prstGeom prst="rect">
            <a:avLst/>
          </a:prstGeom>
          <a:noFill/>
        </p:spPr>
      </p:pic>
      <p:pic>
        <p:nvPicPr>
          <p:cNvPr id="23" name="Image23"/>
          <p:cNvPicPr>
            <a:picLocks noChangeAspect="1"/>
          </p:cNvPicPr>
          <p:nvPr/>
        </p:nvPicPr>
        <p:blipFill>
          <a:blip r:embed="rId4"/>
          <a:stretch>
            <a:fillRect/>
          </a:stretch>
        </p:blipFill>
        <p:spPr>
          <a:xfrm>
            <a:off x="5989199" y="4326636"/>
            <a:ext cx="3576829" cy="1659636"/>
          </a:xfrm>
          <a:prstGeom prst="rect">
            <a:avLst/>
          </a:prstGeom>
          <a:noFill/>
        </p:spPr>
      </p:pic>
      <p:sp>
        <p:nvSpPr>
          <p:cNvPr id="24" name="Text Box24"/>
          <p:cNvSpPr txBox="1"/>
          <p:nvPr/>
        </p:nvSpPr>
        <p:spPr>
          <a:xfrm>
            <a:off x="1989114" y="492102"/>
            <a:ext cx="7341724" cy="3341941"/>
          </a:xfrm>
          <a:prstGeom prst="rect">
            <a:avLst/>
          </a:prstGeom>
          <a:noFill/>
        </p:spPr>
        <p:txBody>
          <a:bodyPr wrap="square" lIns="0" tIns="0" rIns="0" rtlCol="0">
            <a:spAutoFit/>
          </a:bodyPr>
          <a:lstStyle/>
          <a:p>
            <a:pPr algn="l" rtl="0">
              <a:lnSpc>
                <a:spcPts val="2056"/>
              </a:lnSpc>
            </a:pPr>
            <a:r>
              <a:rPr lang="en-US" altLang="zh-CN" sz="1800" b="1" spc="-3" dirty="0">
                <a:solidFill>
                  <a:srgbClr val="475A8D"/>
                </a:solidFill>
                <a:latin typeface="Arial"/>
                <a:ea typeface="Arial"/>
                <a:cs typeface="Arial"/>
              </a:rPr>
              <a:t>Kaç</a:t>
            </a:r>
            <a:r>
              <a:rPr lang="en-US" altLang="zh-CN" sz="1800" b="1" spc="-489" dirty="0">
                <a:solidFill>
                  <a:srgbClr val="475A8D"/>
                </a:solidFill>
                <a:latin typeface="Arial"/>
                <a:ea typeface="Arial"/>
                <a:cs typeface="Arial"/>
              </a:rPr>
              <a:t> </a:t>
            </a:r>
            <a:r>
              <a:rPr lang="en-US" altLang="zh-CN" sz="1800" b="1" spc="-7" dirty="0">
                <a:solidFill>
                  <a:srgbClr val="475A8D"/>
                </a:solidFill>
                <a:latin typeface="Arial"/>
                <a:ea typeface="Arial"/>
                <a:cs typeface="Arial"/>
              </a:rPr>
              <a:t>Çe</a:t>
            </a:r>
            <a:r>
              <a:rPr lang="en-US" altLang="zh-CN" sz="1800" b="1" spc="-9" dirty="0">
                <a:solidFill>
                  <a:srgbClr val="475A8D"/>
                </a:solidFill>
                <a:latin typeface="Arial"/>
                <a:ea typeface="Arial"/>
                <a:cs typeface="Arial"/>
              </a:rPr>
              <a:t>ş</a:t>
            </a:r>
            <a:r>
              <a:rPr lang="en-US" altLang="zh-CN" sz="1800" b="1" spc="0" dirty="0">
                <a:solidFill>
                  <a:srgbClr val="475A8D"/>
                </a:solidFill>
                <a:latin typeface="Arial"/>
                <a:ea typeface="Arial"/>
                <a:cs typeface="Arial"/>
              </a:rPr>
              <a:t>it</a:t>
            </a:r>
            <a:r>
              <a:rPr lang="en-US" altLang="zh-CN" sz="1800" b="1" spc="-127" dirty="0">
                <a:solidFill>
                  <a:srgbClr val="475A8D"/>
                </a:solidFill>
                <a:latin typeface="Arial"/>
                <a:ea typeface="Arial"/>
                <a:cs typeface="Arial"/>
              </a:rPr>
              <a:t> </a:t>
            </a:r>
            <a:r>
              <a:rPr lang="en-US" altLang="zh-CN" sz="1800" b="1" spc="-26" dirty="0">
                <a:solidFill>
                  <a:srgbClr val="475A8D"/>
                </a:solidFill>
                <a:latin typeface="Arial"/>
                <a:ea typeface="Arial"/>
                <a:cs typeface="Arial"/>
              </a:rPr>
              <a:t>Yara</a:t>
            </a:r>
            <a:r>
              <a:rPr lang="en-US" altLang="zh-CN" sz="1800" b="1" spc="-491" dirty="0">
                <a:solidFill>
                  <a:srgbClr val="475A8D"/>
                </a:solidFill>
                <a:latin typeface="Arial"/>
                <a:ea typeface="Arial"/>
                <a:cs typeface="Arial"/>
              </a:rPr>
              <a:t> </a:t>
            </a:r>
            <a:r>
              <a:rPr lang="en-US" altLang="zh-CN" sz="1800" b="1" spc="-26" dirty="0">
                <a:solidFill>
                  <a:srgbClr val="475A8D"/>
                </a:solidFill>
                <a:latin typeface="Arial"/>
                <a:ea typeface="Arial"/>
                <a:cs typeface="Arial"/>
              </a:rPr>
              <a:t>Vard</a:t>
            </a:r>
            <a:r>
              <a:rPr lang="en-US" altLang="zh-CN" sz="1800" b="1" spc="0" dirty="0">
                <a:solidFill>
                  <a:srgbClr val="475A8D"/>
                </a:solidFill>
                <a:latin typeface="Arial"/>
                <a:ea typeface="Arial"/>
                <a:cs typeface="Arial"/>
              </a:rPr>
              <a:t>ır?</a:t>
            </a:r>
            <a:endParaRPr lang="en-US" altLang="zh-CN" sz="1800" dirty="0">
              <a:latin typeface="Arial"/>
              <a:ea typeface="Arial"/>
              <a:cs typeface="Arial"/>
            </a:endParaRPr>
          </a:p>
          <a:p>
            <a:pPr algn="l" rtl="0">
              <a:lnSpc>
                <a:spcPts val="2121"/>
              </a:lnSpc>
              <a:spcBef>
                <a:spcPts val="2234"/>
              </a:spcBef>
            </a:pPr>
            <a:r>
              <a:rPr lang="en-US" altLang="zh-CN" sz="1800" b="1" spc="-2" dirty="0">
                <a:solidFill>
                  <a:srgbClr val="000000"/>
                </a:solidFill>
                <a:latin typeface="Arial"/>
                <a:ea typeface="Arial"/>
                <a:cs typeface="Arial"/>
              </a:rPr>
              <a:t>Kesik</a:t>
            </a:r>
            <a:r>
              <a:rPr lang="en-US" altLang="zh-CN" sz="1800" b="1" spc="-189" dirty="0">
                <a:solidFill>
                  <a:srgbClr val="000000"/>
                </a:solidFill>
                <a:latin typeface="Arial"/>
                <a:ea typeface="Arial"/>
                <a:cs typeface="Arial"/>
              </a:rPr>
              <a:t> </a:t>
            </a:r>
            <a:r>
              <a:rPr lang="en-US" altLang="zh-CN" sz="1800" b="1" spc="-3" dirty="0">
                <a:solidFill>
                  <a:srgbClr val="000000"/>
                </a:solidFill>
                <a:latin typeface="Arial"/>
                <a:ea typeface="Arial"/>
                <a:cs typeface="Arial"/>
              </a:rPr>
              <a:t>yaralar:</a:t>
            </a:r>
            <a:r>
              <a:rPr lang="en-US" altLang="zh-CN" sz="1800" b="1" spc="217" dirty="0">
                <a:solidFill>
                  <a:srgbClr val="000000"/>
                </a:solidFill>
                <a:latin typeface="Arial"/>
                <a:ea typeface="Arial"/>
                <a:cs typeface="Arial"/>
              </a:rPr>
              <a:t> </a:t>
            </a:r>
            <a:r>
              <a:rPr lang="en-US" altLang="zh-CN" sz="1800" dirty="0">
                <a:solidFill>
                  <a:srgbClr val="000000"/>
                </a:solidFill>
                <a:latin typeface="Arial"/>
                <a:ea typeface="Arial"/>
                <a:cs typeface="Arial"/>
              </a:rPr>
              <a:t>Bıçak, çakı, cam gibi kesici aletlerle oluşur. Genellikle basit yaralardır. Derinlikleri kolay belirlenir.</a:t>
            </a:r>
            <a:endParaRPr lang="en-US" altLang="zh-CN" sz="1800" dirty="0">
              <a:latin typeface="Arial"/>
              <a:ea typeface="Arial"/>
              <a:cs typeface="Arial"/>
            </a:endParaRPr>
          </a:p>
          <a:p>
            <a:pPr algn="just" rtl="0">
              <a:lnSpc>
                <a:spcPts val="2134"/>
              </a:lnSpc>
              <a:spcBef>
                <a:spcPts val="77"/>
              </a:spcBef>
            </a:pPr>
            <a:r>
              <a:rPr lang="en-US" altLang="zh-CN" sz="1800" b="1" dirty="0">
                <a:solidFill>
                  <a:srgbClr val="000000"/>
                </a:solidFill>
                <a:latin typeface="Arial"/>
                <a:ea typeface="Arial"/>
                <a:cs typeface="Arial"/>
              </a:rPr>
              <a:t>Ezikli yaralar: </a:t>
            </a:r>
            <a:r>
              <a:rPr lang="en-US" altLang="zh-CN" sz="1800" dirty="0">
                <a:solidFill>
                  <a:srgbClr val="000000"/>
                </a:solidFill>
                <a:latin typeface="Arial"/>
                <a:ea typeface="Arial"/>
                <a:cs typeface="Arial"/>
              </a:rPr>
              <a:t>Taş yumruk ya da sopa gibi etkenlerin şiddetli olarak çarpması ile oluşan yaralardır. Yara kenarları eziktir. Çok fazla kanama olmaz, ancak doku zedelenmesi ve hassasiyet vardır.</a:t>
            </a:r>
            <a:endParaRPr lang="en-US" altLang="zh-CN" sz="1800" dirty="0">
              <a:latin typeface="Arial"/>
              <a:ea typeface="Arial"/>
              <a:cs typeface="Arial"/>
            </a:endParaRPr>
          </a:p>
          <a:p>
            <a:pPr algn="l" rtl="0">
              <a:lnSpc>
                <a:spcPts val="2121"/>
              </a:lnSpc>
              <a:spcBef>
                <a:spcPts val="77"/>
              </a:spcBef>
            </a:pPr>
            <a:r>
              <a:rPr lang="en-US" altLang="zh-CN" sz="1800" b="1" dirty="0">
                <a:solidFill>
                  <a:srgbClr val="000000"/>
                </a:solidFill>
                <a:latin typeface="Arial"/>
                <a:ea typeface="Arial"/>
                <a:cs typeface="Arial"/>
              </a:rPr>
              <a:t>Delici yaralar: </a:t>
            </a:r>
            <a:r>
              <a:rPr lang="en-US" altLang="zh-CN" sz="1800" dirty="0">
                <a:solidFill>
                  <a:srgbClr val="000000"/>
                </a:solidFill>
                <a:latin typeface="Arial"/>
                <a:ea typeface="Arial"/>
                <a:cs typeface="Arial"/>
              </a:rPr>
              <a:t>Uzun ve sivri aletlerle oluşan yaralardır. Yüzey üzerinde derinlik</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hakimdir. Aldatıcı olabilir tetanos tehlikesi vardır.</a:t>
            </a:r>
            <a:endParaRPr lang="en-US" altLang="zh-CN" sz="1800" dirty="0">
              <a:latin typeface="Arial"/>
              <a:ea typeface="Arial"/>
              <a:cs typeface="Arial"/>
            </a:endParaRPr>
          </a:p>
          <a:p>
            <a:pPr marR="465" algn="l" rtl="0">
              <a:lnSpc>
                <a:spcPts val="2160"/>
              </a:lnSpc>
            </a:pPr>
            <a:r>
              <a:rPr lang="en-US" altLang="zh-CN" sz="1800" b="1" dirty="0">
                <a:solidFill>
                  <a:srgbClr val="000000"/>
                </a:solidFill>
                <a:latin typeface="Arial"/>
                <a:ea typeface="Arial"/>
                <a:cs typeface="Arial"/>
              </a:rPr>
              <a:t>Parçalı yaralar: </a:t>
            </a:r>
            <a:r>
              <a:rPr lang="en-US" altLang="zh-CN" sz="1800" dirty="0">
                <a:solidFill>
                  <a:srgbClr val="000000"/>
                </a:solidFill>
                <a:latin typeface="Arial"/>
                <a:ea typeface="Arial"/>
                <a:cs typeface="Arial"/>
              </a:rPr>
              <a:t>Dokular üzerinde bir çekme etkisi ile meydana gelir. </a:t>
            </a:r>
            <a:r>
              <a:rPr lang="en-US" altLang="zh-CN" sz="1800" dirty="0" err="1">
                <a:solidFill>
                  <a:srgbClr val="000000"/>
                </a:solidFill>
                <a:latin typeface="Arial"/>
                <a:ea typeface="Arial"/>
                <a:cs typeface="Arial"/>
              </a:rPr>
              <a:t>Doku</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ile</a:t>
            </a:r>
            <a:r>
              <a:rPr lang="en-US" altLang="zh-CN" sz="1800" dirty="0" smtClean="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ilgili</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tüm organ, </a:t>
            </a:r>
            <a:r>
              <a:rPr lang="en-US" altLang="zh-CN" sz="1800" dirty="0" err="1">
                <a:solidFill>
                  <a:srgbClr val="000000"/>
                </a:solidFill>
                <a:latin typeface="Arial"/>
                <a:ea typeface="Arial"/>
                <a:cs typeface="Arial"/>
              </a:rPr>
              <a:t>saçlı</a:t>
            </a:r>
            <a:r>
              <a:rPr lang="en-US" altLang="zh-CN" sz="1800" dirty="0">
                <a:solidFill>
                  <a:srgbClr val="000000"/>
                </a:solidFill>
                <a:latin typeface="Arial"/>
                <a:ea typeface="Arial"/>
                <a:cs typeface="Arial"/>
              </a:rPr>
              <a:t> </a:t>
            </a:r>
            <a:r>
              <a:rPr lang="en-US" altLang="zh-CN" sz="1800" dirty="0" smtClean="0">
                <a:solidFill>
                  <a:srgbClr val="000000"/>
                </a:solidFill>
                <a:latin typeface="Arial"/>
                <a:ea typeface="Arial"/>
                <a:cs typeface="Arial"/>
              </a:rPr>
              <a:t>deride</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zarar</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görebilir</a:t>
            </a:r>
            <a:endParaRPr lang="en-US" altLang="zh-CN" sz="1800" dirty="0">
              <a:latin typeface="Arial"/>
              <a:ea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203"/>
          <p:cNvPicPr>
            <a:picLocks noChangeAspect="1"/>
          </p:cNvPicPr>
          <p:nvPr/>
        </p:nvPicPr>
        <p:blipFill>
          <a:blip r:embed="rId2"/>
          <a:stretch>
            <a:fillRect/>
          </a:stretch>
        </p:blipFill>
        <p:spPr>
          <a:xfrm>
            <a:off x="774073" y="348997"/>
            <a:ext cx="9144001" cy="6858000"/>
          </a:xfrm>
          <a:prstGeom prst="rect">
            <a:avLst/>
          </a:prstGeom>
          <a:noFill/>
        </p:spPr>
      </p:pic>
      <p:sp>
        <p:nvSpPr>
          <p:cNvPr id="204" name="Path204"/>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05" name="Path20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06" name="Path20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07" name="Image207"/>
          <p:cNvPicPr>
            <a:picLocks noChangeAspect="1"/>
          </p:cNvPicPr>
          <p:nvPr/>
        </p:nvPicPr>
        <p:blipFill>
          <a:blip r:embed="rId3"/>
          <a:stretch>
            <a:fillRect/>
          </a:stretch>
        </p:blipFill>
        <p:spPr>
          <a:xfrm>
            <a:off x="1437013" y="2842260"/>
            <a:ext cx="6070093" cy="3934968"/>
          </a:xfrm>
          <a:prstGeom prst="rect">
            <a:avLst/>
          </a:prstGeom>
          <a:noFill/>
        </p:spPr>
      </p:pic>
      <p:sp>
        <p:nvSpPr>
          <p:cNvPr id="208" name="Text Box208"/>
          <p:cNvSpPr txBox="1"/>
          <p:nvPr/>
        </p:nvSpPr>
        <p:spPr>
          <a:xfrm>
            <a:off x="2052716" y="955090"/>
            <a:ext cx="7218280" cy="1738938"/>
          </a:xfrm>
          <a:prstGeom prst="rect">
            <a:avLst/>
          </a:prstGeom>
          <a:noFill/>
        </p:spPr>
        <p:txBody>
          <a:bodyPr wrap="square" lIns="0" tIns="0" rIns="0" rtlCol="0">
            <a:spAutoFit/>
          </a:bodyPr>
          <a:lstStyle/>
          <a:p>
            <a:pPr algn="l" rtl="0">
              <a:lnSpc>
                <a:spcPts val="2056"/>
              </a:lnSpc>
            </a:pPr>
            <a:r>
              <a:rPr lang="en-US" altLang="zh-CN" sz="1800" b="1" spc="0" dirty="0">
                <a:solidFill>
                  <a:srgbClr val="475A8D"/>
                </a:solidFill>
                <a:latin typeface="Arial"/>
                <a:ea typeface="Arial"/>
                <a:cs typeface="Arial"/>
              </a:rPr>
              <a:t>Kol</a:t>
            </a:r>
            <a:r>
              <a:rPr lang="en-US" altLang="zh-CN" sz="1800" b="1" dirty="0">
                <a:solidFill>
                  <a:srgbClr val="475A8D"/>
                </a:solidFill>
                <a:latin typeface="Arial"/>
                <a:ea typeface="Arial"/>
                <a:cs typeface="Arial"/>
              </a:rPr>
              <a:t> </a:t>
            </a:r>
            <a:r>
              <a:rPr lang="en-US" altLang="zh-CN" sz="1800" b="1" spc="-8" dirty="0">
                <a:solidFill>
                  <a:srgbClr val="475A8D"/>
                </a:solidFill>
                <a:latin typeface="Arial"/>
                <a:ea typeface="Arial"/>
                <a:cs typeface="Arial"/>
              </a:rPr>
              <a:t>ask</a:t>
            </a:r>
            <a:r>
              <a:rPr lang="en-US" altLang="zh-CN" sz="1800" b="1" spc="-3" dirty="0">
                <a:solidFill>
                  <a:srgbClr val="475A8D"/>
                </a:solidFill>
                <a:latin typeface="Arial"/>
                <a:ea typeface="Arial"/>
                <a:cs typeface="Arial"/>
              </a:rPr>
              <a:t>ıs</a:t>
            </a:r>
            <a:r>
              <a:rPr lang="en-US" altLang="zh-CN" sz="1800" b="1" spc="-2" dirty="0">
                <a:solidFill>
                  <a:srgbClr val="475A8D"/>
                </a:solidFill>
                <a:latin typeface="Arial"/>
                <a:ea typeface="Arial"/>
                <a:cs typeface="Arial"/>
              </a:rPr>
              <a:t>ıyla</a:t>
            </a:r>
            <a:r>
              <a:rPr lang="en-US" altLang="zh-CN" sz="1800" b="1" spc="-479" dirty="0">
                <a:solidFill>
                  <a:srgbClr val="475A8D"/>
                </a:solidFill>
                <a:latin typeface="Arial"/>
                <a:ea typeface="Arial"/>
                <a:cs typeface="Arial"/>
              </a:rPr>
              <a:t> </a:t>
            </a:r>
            <a:r>
              <a:rPr lang="en-US" altLang="zh-CN" sz="1800" b="1" spc="0" dirty="0">
                <a:solidFill>
                  <a:srgbClr val="475A8D"/>
                </a:solidFill>
                <a:latin typeface="Arial"/>
                <a:ea typeface="Arial"/>
                <a:cs typeface="Arial"/>
              </a:rPr>
              <a:t>ön</a:t>
            </a:r>
            <a:r>
              <a:rPr lang="en-US" altLang="zh-CN" sz="1800" b="1" spc="-599" dirty="0">
                <a:solidFill>
                  <a:srgbClr val="475A8D"/>
                </a:solidFill>
                <a:latin typeface="Arial"/>
                <a:ea typeface="Arial"/>
                <a:cs typeface="Arial"/>
              </a:rPr>
              <a:t> </a:t>
            </a:r>
            <a:r>
              <a:rPr lang="en-US" altLang="zh-CN" sz="1800" b="1" spc="0" dirty="0">
                <a:solidFill>
                  <a:srgbClr val="475A8D"/>
                </a:solidFill>
                <a:latin typeface="Arial"/>
                <a:ea typeface="Arial"/>
                <a:cs typeface="Arial"/>
              </a:rPr>
              <a:t>kol,</a:t>
            </a:r>
            <a:r>
              <a:rPr lang="en-US" altLang="zh-CN" sz="1800" b="1" dirty="0">
                <a:solidFill>
                  <a:srgbClr val="475A8D"/>
                </a:solidFill>
                <a:latin typeface="Arial"/>
                <a:ea typeface="Arial"/>
                <a:cs typeface="Arial"/>
              </a:rPr>
              <a:t> </a:t>
            </a:r>
            <a:r>
              <a:rPr lang="en-US" altLang="zh-CN" sz="1800" b="1" spc="0" dirty="0">
                <a:solidFill>
                  <a:srgbClr val="475A8D"/>
                </a:solidFill>
                <a:latin typeface="Arial"/>
                <a:ea typeface="Arial"/>
                <a:cs typeface="Arial"/>
              </a:rPr>
              <a:t>bilek</a:t>
            </a:r>
            <a:r>
              <a:rPr lang="en-US" altLang="zh-CN" sz="1800" b="1" spc="-509" dirty="0">
                <a:solidFill>
                  <a:srgbClr val="475A8D"/>
                </a:solidFill>
                <a:latin typeface="Arial"/>
                <a:ea typeface="Arial"/>
                <a:cs typeface="Arial"/>
              </a:rPr>
              <a:t> </a:t>
            </a:r>
            <a:r>
              <a:rPr lang="en-US" altLang="zh-CN" sz="1800" b="1" spc="-20" dirty="0">
                <a:solidFill>
                  <a:srgbClr val="475A8D"/>
                </a:solidFill>
                <a:latin typeface="Arial"/>
                <a:ea typeface="Arial"/>
                <a:cs typeface="Arial"/>
              </a:rPr>
              <a:t>ve</a:t>
            </a:r>
            <a:r>
              <a:rPr lang="en-US" altLang="zh-CN" sz="1800" b="1" spc="-454" dirty="0">
                <a:solidFill>
                  <a:srgbClr val="475A8D"/>
                </a:solidFill>
                <a:latin typeface="Arial"/>
                <a:ea typeface="Arial"/>
                <a:cs typeface="Arial"/>
              </a:rPr>
              <a:t> </a:t>
            </a:r>
            <a:r>
              <a:rPr lang="en-US" altLang="zh-CN" sz="1800" b="1" spc="0" dirty="0">
                <a:solidFill>
                  <a:srgbClr val="475A8D"/>
                </a:solidFill>
                <a:latin typeface="Arial"/>
                <a:ea typeface="Arial"/>
                <a:cs typeface="Arial"/>
              </a:rPr>
              <a:t>el</a:t>
            </a:r>
            <a:r>
              <a:rPr lang="en-US" altLang="zh-CN" sz="1800" b="1" spc="-10" dirty="0">
                <a:solidFill>
                  <a:srgbClr val="475A8D"/>
                </a:solidFill>
                <a:latin typeface="Arial"/>
                <a:ea typeface="Arial"/>
                <a:cs typeface="Arial"/>
              </a:rPr>
              <a:t> </a:t>
            </a:r>
            <a:r>
              <a:rPr lang="en-US" altLang="zh-CN" sz="1800" b="1" spc="0" dirty="0">
                <a:solidFill>
                  <a:srgbClr val="475A8D"/>
                </a:solidFill>
                <a:latin typeface="Arial"/>
                <a:ea typeface="Arial"/>
                <a:cs typeface="Arial"/>
              </a:rPr>
              <a:t>tespiti:</a:t>
            </a:r>
            <a:endParaRPr lang="en-US" altLang="zh-CN" sz="1800" dirty="0">
              <a:latin typeface="Arial"/>
              <a:ea typeface="Arial"/>
              <a:cs typeface="Arial"/>
            </a:endParaRPr>
          </a:p>
          <a:p>
            <a:pPr algn="l" rtl="0">
              <a:lnSpc>
                <a:spcPts val="2160"/>
              </a:lnSpc>
              <a:spcBef>
                <a:spcPts val="88"/>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err="1">
                <a:solidFill>
                  <a:srgbClr val="000000"/>
                </a:solidFill>
                <a:latin typeface="Arial"/>
                <a:ea typeface="Arial"/>
                <a:cs typeface="Arial"/>
              </a:rPr>
              <a:t>K</a:t>
            </a:r>
            <a:r>
              <a:rPr lang="en-US" altLang="zh-CN" sz="1800" spc="-5" dirty="0" err="1">
                <a:solidFill>
                  <a:srgbClr val="000000"/>
                </a:solidFill>
                <a:latin typeface="Arial"/>
                <a:ea typeface="Arial"/>
                <a:cs typeface="Arial"/>
              </a:rPr>
              <a:t>ır</a:t>
            </a:r>
            <a:r>
              <a:rPr lang="en-US" altLang="zh-CN" sz="1800" spc="-4" dirty="0" err="1">
                <a:solidFill>
                  <a:srgbClr val="000000"/>
                </a:solidFill>
                <a:latin typeface="Arial"/>
                <a:ea typeface="Arial"/>
                <a:cs typeface="Arial"/>
              </a:rPr>
              <a:t>ık</a:t>
            </a:r>
            <a:r>
              <a:rPr lang="en-US" altLang="zh-CN" sz="1800" spc="-383" dirty="0">
                <a:solidFill>
                  <a:srgbClr val="000000"/>
                </a:solidFill>
                <a:latin typeface="Arial"/>
                <a:ea typeface="Arial"/>
                <a:cs typeface="Arial"/>
              </a:rPr>
              <a:t> </a:t>
            </a:r>
            <a:r>
              <a:rPr lang="tr-TR" altLang="zh-CN" sz="1800" spc="-383"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dirsek</a:t>
            </a:r>
            <a:r>
              <a:rPr lang="tr-TR" altLang="zh-CN" sz="1800" spc="-2" dirty="0" smtClean="0">
                <a:solidFill>
                  <a:srgbClr val="000000"/>
                </a:solidFill>
                <a:latin typeface="Arial"/>
                <a:ea typeface="Arial"/>
                <a:cs typeface="Arial"/>
              </a:rPr>
              <a:t> </a:t>
            </a:r>
            <a:r>
              <a:rPr lang="en-US" altLang="zh-CN" sz="1800" spc="-385"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0"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bilek</a:t>
            </a:r>
            <a:r>
              <a:rPr lang="en-US" altLang="zh-CN" sz="1800" spc="-386"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ekleminin</a:t>
            </a:r>
            <a:r>
              <a:rPr lang="en-US" altLang="zh-CN" sz="1800" spc="-475" dirty="0">
                <a:solidFill>
                  <a:srgbClr val="000000"/>
                </a:solidFill>
                <a:latin typeface="Arial"/>
                <a:ea typeface="Arial"/>
                <a:cs typeface="Arial"/>
              </a:rPr>
              <a:t> </a:t>
            </a:r>
            <a:r>
              <a:rPr lang="tr-TR" altLang="zh-CN" sz="1800" spc="-475"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hareketini</a:t>
            </a:r>
            <a:r>
              <a:rPr lang="en-US" altLang="zh-CN" sz="1800" spc="121"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önlemek</a:t>
            </a:r>
            <a:r>
              <a:rPr lang="en-US" altLang="zh-CN" sz="1800" spc="-385" dirty="0">
                <a:solidFill>
                  <a:srgbClr val="000000"/>
                </a:solidFill>
                <a:latin typeface="Arial"/>
                <a:ea typeface="Arial"/>
                <a:cs typeface="Arial"/>
              </a:rPr>
              <a:t> </a:t>
            </a:r>
            <a:r>
              <a:rPr lang="en-US" altLang="zh-CN" sz="1800" spc="-2" dirty="0" err="1">
                <a:solidFill>
                  <a:srgbClr val="000000"/>
                </a:solidFill>
                <a:latin typeface="Arial"/>
                <a:ea typeface="Arial"/>
                <a:cs typeface="Arial"/>
              </a:rPr>
              <a:t>için</a:t>
            </a:r>
            <a:r>
              <a:rPr lang="en-US" altLang="zh-CN" sz="1800" spc="-489" dirty="0">
                <a:solidFill>
                  <a:srgbClr val="000000"/>
                </a:solidFill>
                <a:latin typeface="Arial"/>
                <a:ea typeface="Arial"/>
                <a:cs typeface="Arial"/>
              </a:rPr>
              <a:t> </a:t>
            </a:r>
            <a:r>
              <a:rPr lang="tr-TR" altLang="zh-CN" sz="1800" spc="-489"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yaralı</a:t>
            </a:r>
            <a:r>
              <a:rPr lang="en-US" altLang="zh-CN" sz="1800" spc="31"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ön</a:t>
            </a:r>
            <a:r>
              <a:rPr lang="en-US" altLang="zh-CN" sz="1800" spc="-506" dirty="0">
                <a:solidFill>
                  <a:srgbClr val="000000"/>
                </a:solidFill>
                <a:latin typeface="Arial"/>
                <a:ea typeface="Arial"/>
                <a:cs typeface="Arial"/>
              </a:rPr>
              <a:t> </a:t>
            </a:r>
            <a:r>
              <a:rPr lang="en-US" altLang="zh-CN" sz="1800" spc="-3" dirty="0">
                <a:solidFill>
                  <a:srgbClr val="000000"/>
                </a:solidFill>
                <a:latin typeface="Arial"/>
                <a:ea typeface="Arial"/>
                <a:cs typeface="Arial"/>
              </a:rPr>
              <a:t>kolun</a:t>
            </a:r>
            <a:r>
              <a:rPr lang="en-US" altLang="zh-CN" sz="1800" dirty="0">
                <a:solidFill>
                  <a:srgbClr val="000000"/>
                </a:solidFill>
                <a:latin typeface="Arial"/>
                <a:ea typeface="Arial"/>
                <a:cs typeface="Arial"/>
              </a:rPr>
              <a:t> </a:t>
            </a:r>
            <a:r>
              <a:rPr lang="en-US" altLang="zh-CN" sz="1800" spc="-3" dirty="0" err="1">
                <a:solidFill>
                  <a:srgbClr val="000000"/>
                </a:solidFill>
                <a:latin typeface="Arial"/>
                <a:ea typeface="Arial"/>
                <a:cs typeface="Arial"/>
              </a:rPr>
              <a:t>altına</a:t>
            </a:r>
            <a:r>
              <a:rPr lang="en-US" altLang="zh-CN" sz="1800" spc="-490" dirty="0">
                <a:solidFill>
                  <a:srgbClr val="000000"/>
                </a:solidFill>
                <a:latin typeface="Arial"/>
                <a:ea typeface="Arial"/>
                <a:cs typeface="Arial"/>
              </a:rPr>
              <a:t> </a:t>
            </a:r>
            <a:r>
              <a:rPr lang="tr-TR" altLang="zh-CN" sz="1800" spc="-49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üçgen</a:t>
            </a:r>
            <a:r>
              <a:rPr lang="en-US" altLang="zh-CN" sz="1800" spc="-489"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108"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0" dirty="0">
                <a:solidFill>
                  <a:srgbClr val="000000"/>
                </a:solidFill>
                <a:latin typeface="Arial"/>
                <a:ea typeface="Arial"/>
                <a:cs typeface="Arial"/>
              </a:rPr>
              <a:t>ı</a:t>
            </a:r>
            <a:r>
              <a:rPr lang="en-US" altLang="zh-CN" sz="1800" spc="8" dirty="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3" dirty="0">
                <a:solidFill>
                  <a:srgbClr val="000000"/>
                </a:solidFill>
                <a:latin typeface="Arial"/>
                <a:ea typeface="Arial"/>
                <a:cs typeface="Arial"/>
              </a:rPr>
              <a:t>tirilir.</a:t>
            </a:r>
            <a:r>
              <a:rPr lang="en-US" altLang="zh-CN" sz="1800" spc="40" dirty="0">
                <a:solidFill>
                  <a:srgbClr val="000000"/>
                </a:solidFill>
                <a:latin typeface="Arial"/>
                <a:ea typeface="Arial"/>
                <a:cs typeface="Arial"/>
              </a:rPr>
              <a:t> </a:t>
            </a:r>
            <a:r>
              <a:rPr lang="en-US" altLang="zh-CN" sz="1800" spc="-4" dirty="0" err="1">
                <a:solidFill>
                  <a:srgbClr val="000000"/>
                </a:solidFill>
                <a:latin typeface="Arial"/>
                <a:ea typeface="Arial"/>
                <a:cs typeface="Arial"/>
              </a:rPr>
              <a:t>Hasta</a:t>
            </a:r>
            <a:r>
              <a:rPr lang="en-US" altLang="zh-CN" sz="1800" spc="-4" dirty="0">
                <a:solidFill>
                  <a:srgbClr val="000000"/>
                </a:solidFill>
                <a:latin typeface="Arial"/>
                <a:ea typeface="Arial"/>
                <a:cs typeface="Arial"/>
              </a:rPr>
              <a:t>/</a:t>
            </a:r>
            <a:r>
              <a:rPr lang="en-US" altLang="zh-CN" sz="1800" spc="-4" dirty="0" err="1">
                <a:solidFill>
                  <a:srgbClr val="000000"/>
                </a:solidFill>
                <a:latin typeface="Arial"/>
                <a:ea typeface="Arial"/>
                <a:cs typeface="Arial"/>
              </a:rPr>
              <a:t>yaral</a:t>
            </a:r>
            <a:r>
              <a:rPr lang="en-US" altLang="zh-CN" sz="1800" spc="-10" dirty="0" err="1">
                <a:solidFill>
                  <a:srgbClr val="000000"/>
                </a:solidFill>
                <a:latin typeface="Arial"/>
                <a:ea typeface="Arial"/>
                <a:cs typeface="Arial"/>
              </a:rPr>
              <a:t>ın</a:t>
            </a:r>
            <a:r>
              <a:rPr lang="en-US" altLang="zh-CN" sz="1800" spc="-4" dirty="0" err="1">
                <a:solidFill>
                  <a:srgbClr val="000000"/>
                </a:solidFill>
                <a:latin typeface="Arial"/>
                <a:ea typeface="Arial"/>
                <a:cs typeface="Arial"/>
              </a:rPr>
              <a:t>ın</a:t>
            </a:r>
            <a:r>
              <a:rPr lang="en-US" altLang="zh-CN" sz="1800" spc="-442" dirty="0">
                <a:solidFill>
                  <a:srgbClr val="000000"/>
                </a:solidFill>
                <a:latin typeface="Arial"/>
                <a:ea typeface="Arial"/>
                <a:cs typeface="Arial"/>
              </a:rPr>
              <a:t> </a:t>
            </a:r>
            <a:r>
              <a:rPr lang="tr-TR" altLang="zh-CN" sz="1800" spc="-442" dirty="0" smtClean="0">
                <a:solidFill>
                  <a:srgbClr val="000000"/>
                </a:solidFill>
                <a:latin typeface="Arial"/>
                <a:ea typeface="Arial"/>
                <a:cs typeface="Arial"/>
              </a:rPr>
              <a:t>                          </a:t>
            </a:r>
            <a:r>
              <a:rPr lang="en-US" altLang="zh-CN" sz="1800" spc="-7" dirty="0" err="1" smtClean="0">
                <a:solidFill>
                  <a:srgbClr val="000000"/>
                </a:solidFill>
                <a:latin typeface="Arial"/>
                <a:ea typeface="Arial"/>
                <a:cs typeface="Arial"/>
              </a:rPr>
              <a:t>boynunun</a:t>
            </a:r>
            <a:r>
              <a:rPr lang="en-US" altLang="zh-CN" sz="1800" spc="-450" dirty="0" smtClean="0">
                <a:solidFill>
                  <a:srgbClr val="000000"/>
                </a:solidFill>
                <a:latin typeface="Arial"/>
                <a:ea typeface="Arial"/>
                <a:cs typeface="Arial"/>
              </a:rPr>
              <a:t> </a:t>
            </a:r>
            <a:r>
              <a:rPr lang="tr-TR" altLang="zh-CN" sz="1800" spc="-450"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arkas</a:t>
            </a:r>
            <a:r>
              <a:rPr lang="en-US" altLang="zh-CN" sz="1800" spc="-4" dirty="0" err="1" smtClean="0">
                <a:solidFill>
                  <a:srgbClr val="000000"/>
                </a:solidFill>
                <a:latin typeface="Arial"/>
                <a:ea typeface="Arial"/>
                <a:cs typeface="Arial"/>
              </a:rPr>
              <a:t>ına</a:t>
            </a:r>
            <a:r>
              <a:rPr lang="en-US" altLang="zh-CN" sz="180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üçgenin</a:t>
            </a:r>
            <a:r>
              <a:rPr lang="en-US" altLang="zh-CN" sz="1800" spc="-479"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iki</a:t>
            </a:r>
            <a:r>
              <a:rPr lang="en-US" altLang="zh-CN" sz="1800" spc="97" dirty="0">
                <a:solidFill>
                  <a:srgbClr val="000000"/>
                </a:solidFill>
                <a:latin typeface="Arial"/>
                <a:ea typeface="Arial"/>
                <a:cs typeface="Arial"/>
              </a:rPr>
              <a:t> </a:t>
            </a:r>
            <a:r>
              <a:rPr lang="en-US" altLang="zh-CN" sz="1800" spc="0" dirty="0" err="1">
                <a:solidFill>
                  <a:srgbClr val="000000"/>
                </a:solidFill>
                <a:latin typeface="Arial"/>
                <a:ea typeface="Arial"/>
                <a:cs typeface="Arial"/>
              </a:rPr>
              <a:t>ucu</a:t>
            </a:r>
            <a:r>
              <a:rPr lang="en-US" altLang="zh-CN" sz="1800" spc="-506" dirty="0">
                <a:solidFill>
                  <a:srgbClr val="000000"/>
                </a:solidFill>
                <a:latin typeface="Arial"/>
                <a:ea typeface="Arial"/>
                <a:cs typeface="Arial"/>
              </a:rPr>
              <a:t> </a:t>
            </a:r>
            <a:r>
              <a:rPr lang="tr-TR" altLang="zh-CN" sz="1800" spc="-506" dirty="0" smtClean="0">
                <a:solidFill>
                  <a:srgbClr val="000000"/>
                </a:solidFill>
                <a:latin typeface="Arial"/>
                <a:ea typeface="Arial"/>
                <a:cs typeface="Arial"/>
              </a:rPr>
              <a:t>                                                                                                                                                                                     </a:t>
            </a:r>
            <a:r>
              <a:rPr lang="en-US" altLang="zh-CN" sz="1800" spc="-7" dirty="0" err="1" smtClean="0">
                <a:solidFill>
                  <a:srgbClr val="000000"/>
                </a:solidFill>
                <a:latin typeface="Arial"/>
                <a:ea typeface="Arial"/>
                <a:cs typeface="Arial"/>
              </a:rPr>
              <a:t>dü</a:t>
            </a:r>
            <a:r>
              <a:rPr lang="en-US" altLang="zh-CN" sz="1800" spc="-10" dirty="0" err="1" smtClean="0">
                <a:solidFill>
                  <a:srgbClr val="000000"/>
                </a:solidFill>
                <a:latin typeface="Arial"/>
                <a:ea typeface="Arial"/>
                <a:cs typeface="Arial"/>
              </a:rPr>
              <a:t>ğ</a:t>
            </a:r>
            <a:r>
              <a:rPr lang="en-US" altLang="zh-CN" sz="1800" spc="-15" dirty="0" err="1" smtClean="0">
                <a:solidFill>
                  <a:srgbClr val="000000"/>
                </a:solidFill>
                <a:latin typeface="Arial"/>
                <a:ea typeface="Arial"/>
                <a:cs typeface="Arial"/>
              </a:rPr>
              <a:t>ümlenir</a:t>
            </a:r>
            <a:r>
              <a:rPr lang="en-US" altLang="zh-CN" sz="1800" spc="-15" dirty="0" smtClean="0">
                <a:solidFill>
                  <a:srgbClr val="000000"/>
                </a:solidFill>
                <a:latin typeface="Arial"/>
                <a:ea typeface="Arial"/>
                <a:cs typeface="Arial"/>
              </a:rPr>
              <a:t>,</a:t>
            </a:r>
            <a:r>
              <a:rPr lang="tr-TR" altLang="zh-CN" sz="1800" spc="-15" dirty="0" smtClean="0">
                <a:solidFill>
                  <a:srgbClr val="000000"/>
                </a:solidFill>
                <a:latin typeface="Arial"/>
                <a:ea typeface="Arial"/>
                <a:cs typeface="Arial"/>
              </a:rPr>
              <a:t>  </a:t>
            </a:r>
            <a:endParaRPr lang="en-US" altLang="zh-CN" sz="1800" dirty="0">
              <a:latin typeface="Arial"/>
              <a:ea typeface="Arial"/>
              <a:cs typeface="Arial"/>
            </a:endParaRPr>
          </a:p>
          <a:p>
            <a:pPr marR="258580" algn="l" rtl="0">
              <a:lnSpc>
                <a:spcPts val="2160"/>
              </a:lnSpc>
            </a:pPr>
            <a:r>
              <a:rPr lang="en-US" altLang="zh-CN" sz="1800" spc="0" dirty="0">
                <a:solidFill>
                  <a:srgbClr val="000000"/>
                </a:solidFill>
                <a:latin typeface="Arial"/>
                <a:ea typeface="Arial"/>
                <a:cs typeface="Arial"/>
              </a:rPr>
              <a:t></a:t>
            </a:r>
            <a:r>
              <a:rPr lang="en-US" altLang="zh-CN" sz="1800" spc="-948" dirty="0">
                <a:solidFill>
                  <a:srgbClr val="000000"/>
                </a:solidFill>
                <a:latin typeface="Arial"/>
                <a:ea typeface="Arial"/>
                <a:cs typeface="Arial"/>
              </a:rPr>
              <a:t> </a:t>
            </a:r>
            <a:r>
              <a:rPr lang="en-US" altLang="zh-CN" sz="1800" spc="0" dirty="0">
                <a:solidFill>
                  <a:srgbClr val="000000"/>
                </a:solidFill>
                <a:latin typeface="Arial"/>
                <a:ea typeface="Arial"/>
                <a:cs typeface="Arial"/>
              </a:rPr>
              <a:t>Aş</a:t>
            </a:r>
            <a:r>
              <a:rPr lang="en-US" altLang="zh-CN" sz="1800" spc="-3" dirty="0">
                <a:solidFill>
                  <a:srgbClr val="000000"/>
                </a:solidFill>
                <a:latin typeface="Arial"/>
                <a:ea typeface="Arial"/>
                <a:cs typeface="Arial"/>
              </a:rPr>
              <a:t>ırı</a:t>
            </a:r>
            <a:r>
              <a:rPr lang="en-US" altLang="zh-CN" sz="1800" spc="7" dirty="0">
                <a:solidFill>
                  <a:srgbClr val="000000"/>
                </a:solidFill>
                <a:latin typeface="Arial"/>
                <a:ea typeface="Arial"/>
                <a:cs typeface="Arial"/>
              </a:rPr>
              <a:t> </a:t>
            </a:r>
            <a:r>
              <a:rPr lang="en-US" altLang="zh-CN" sz="1800" spc="-3" dirty="0">
                <a:solidFill>
                  <a:srgbClr val="000000"/>
                </a:solidFill>
                <a:latin typeface="Arial"/>
                <a:ea typeface="Arial"/>
                <a:cs typeface="Arial"/>
              </a:rPr>
              <a:t>hareket</a:t>
            </a:r>
            <a:r>
              <a:rPr lang="en-US" altLang="zh-CN" sz="1800" spc="22" dirty="0">
                <a:solidFill>
                  <a:srgbClr val="000000"/>
                </a:solidFill>
                <a:latin typeface="Arial"/>
                <a:ea typeface="Arial"/>
                <a:cs typeface="Arial"/>
              </a:rPr>
              <a:t> </a:t>
            </a:r>
            <a:r>
              <a:rPr lang="en-US" altLang="zh-CN" sz="1800" spc="-2" dirty="0">
                <a:solidFill>
                  <a:srgbClr val="000000"/>
                </a:solidFill>
                <a:latin typeface="Arial"/>
                <a:ea typeface="Arial"/>
                <a:cs typeface="Arial"/>
              </a:rPr>
              <a:t>etmesini</a:t>
            </a:r>
            <a:r>
              <a:rPr lang="en-US" altLang="zh-CN" sz="1800" spc="115" dirty="0">
                <a:solidFill>
                  <a:srgbClr val="000000"/>
                </a:solidFill>
                <a:latin typeface="Arial"/>
                <a:ea typeface="Arial"/>
                <a:cs typeface="Arial"/>
              </a:rPr>
              <a:t> </a:t>
            </a:r>
            <a:r>
              <a:rPr lang="en-US" altLang="zh-CN" sz="1800" spc="-4" dirty="0">
                <a:solidFill>
                  <a:srgbClr val="000000"/>
                </a:solidFill>
                <a:latin typeface="Arial"/>
                <a:ea typeface="Arial"/>
                <a:cs typeface="Arial"/>
              </a:rPr>
              <a:t>engellemek</a:t>
            </a:r>
            <a:r>
              <a:rPr lang="en-US" altLang="zh-CN" sz="1800" spc="-367" dirty="0">
                <a:solidFill>
                  <a:srgbClr val="000000"/>
                </a:solidFill>
                <a:latin typeface="Arial"/>
                <a:ea typeface="Arial"/>
                <a:cs typeface="Arial"/>
              </a:rPr>
              <a:t> </a:t>
            </a:r>
            <a:r>
              <a:rPr lang="en-US" altLang="zh-CN" sz="1800" spc="-2" dirty="0">
                <a:solidFill>
                  <a:srgbClr val="000000"/>
                </a:solidFill>
                <a:latin typeface="Arial"/>
                <a:ea typeface="Arial"/>
                <a:cs typeface="Arial"/>
              </a:rPr>
              <a:t>için,</a:t>
            </a:r>
            <a:r>
              <a:rPr lang="en-US" altLang="zh-CN" sz="1800" spc="5" dirty="0">
                <a:solidFill>
                  <a:srgbClr val="000000"/>
                </a:solidFill>
                <a:latin typeface="Arial"/>
                <a:ea typeface="Arial"/>
                <a:cs typeface="Arial"/>
              </a:rPr>
              <a:t> </a:t>
            </a:r>
            <a:r>
              <a:rPr lang="en-US" altLang="zh-CN" sz="1800" spc="-5" dirty="0">
                <a:solidFill>
                  <a:srgbClr val="000000"/>
                </a:solidFill>
                <a:latin typeface="Arial"/>
                <a:ea typeface="Arial"/>
                <a:cs typeface="Arial"/>
              </a:rPr>
              <a:t>geni</a:t>
            </a:r>
            <a:r>
              <a:rPr lang="en-US" altLang="zh-CN" sz="1800" spc="0" dirty="0">
                <a:solidFill>
                  <a:srgbClr val="000000"/>
                </a:solidFill>
                <a:latin typeface="Arial"/>
                <a:ea typeface="Arial"/>
                <a:cs typeface="Arial"/>
              </a:rPr>
              <a:t>ş</a:t>
            </a:r>
            <a:r>
              <a:rPr lang="en-US" altLang="zh-CN" sz="1800" spc="-386"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82" dirty="0">
                <a:solidFill>
                  <a:srgbClr val="000000"/>
                </a:solidFill>
                <a:latin typeface="Arial"/>
                <a:ea typeface="Arial"/>
                <a:cs typeface="Arial"/>
              </a:rPr>
              <a:t> </a:t>
            </a:r>
            <a:r>
              <a:rPr lang="en-US" altLang="zh-CN" sz="1800" spc="-4" dirty="0">
                <a:solidFill>
                  <a:srgbClr val="000000"/>
                </a:solidFill>
                <a:latin typeface="Arial"/>
                <a:ea typeface="Arial"/>
                <a:cs typeface="Arial"/>
              </a:rPr>
              <a:t>bandaj</a:t>
            </a:r>
            <a:r>
              <a:rPr lang="en-US" altLang="zh-CN" sz="1800" spc="113" dirty="0">
                <a:solidFill>
                  <a:srgbClr val="000000"/>
                </a:solidFill>
                <a:latin typeface="Arial"/>
                <a:ea typeface="Arial"/>
                <a:cs typeface="Arial"/>
              </a:rPr>
              <a:t> </a:t>
            </a:r>
            <a:r>
              <a:rPr lang="en-US" altLang="zh-CN" sz="1800" spc="-9" dirty="0">
                <a:solidFill>
                  <a:srgbClr val="000000"/>
                </a:solidFill>
                <a:latin typeface="Arial"/>
                <a:ea typeface="Arial"/>
                <a:cs typeface="Arial"/>
              </a:rPr>
              <a:t>yard</a:t>
            </a:r>
            <a:r>
              <a:rPr lang="en-US" altLang="zh-CN" sz="1800" spc="-5" dirty="0">
                <a:solidFill>
                  <a:srgbClr val="000000"/>
                </a:solidFill>
                <a:latin typeface="Arial"/>
                <a:ea typeface="Arial"/>
                <a:cs typeface="Arial"/>
              </a:rPr>
              <a:t>ım</a:t>
            </a:r>
            <a:r>
              <a:rPr lang="en-US" altLang="zh-CN" sz="1800" spc="-3" dirty="0">
                <a:solidFill>
                  <a:srgbClr val="000000"/>
                </a:solidFill>
                <a:latin typeface="Arial"/>
                <a:ea typeface="Arial"/>
                <a:cs typeface="Arial"/>
              </a:rPr>
              <a:t>ıyla</a:t>
            </a:r>
            <a:r>
              <a:rPr lang="en-US" altLang="zh-CN" sz="1800" dirty="0">
                <a:solidFill>
                  <a:srgbClr val="000000"/>
                </a:solidFill>
                <a:latin typeface="Arial"/>
                <a:ea typeface="Arial"/>
                <a:cs typeface="Arial"/>
              </a:rPr>
              <a:t> </a:t>
            </a:r>
            <a:r>
              <a:rPr lang="en-US" altLang="zh-CN" sz="1800" spc="-6" dirty="0">
                <a:solidFill>
                  <a:srgbClr val="000000"/>
                </a:solidFill>
                <a:latin typeface="Arial"/>
                <a:ea typeface="Arial"/>
                <a:cs typeface="Arial"/>
              </a:rPr>
              <a:t>gövdeye</a:t>
            </a:r>
            <a:r>
              <a:rPr lang="en-US" altLang="zh-CN" sz="1800" spc="-467"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age210"/>
          <p:cNvPicPr>
            <a:picLocks noChangeAspect="1"/>
          </p:cNvPicPr>
          <p:nvPr/>
        </p:nvPicPr>
        <p:blipFill>
          <a:blip r:embed="rId2"/>
          <a:stretch>
            <a:fillRect/>
          </a:stretch>
        </p:blipFill>
        <p:spPr>
          <a:xfrm>
            <a:off x="774073" y="348997"/>
            <a:ext cx="9144001" cy="6858000"/>
          </a:xfrm>
          <a:prstGeom prst="rect">
            <a:avLst/>
          </a:prstGeom>
          <a:noFill/>
        </p:spPr>
      </p:pic>
      <p:sp>
        <p:nvSpPr>
          <p:cNvPr id="211" name="Path21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2" name="Path21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3" name="Path21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4" name="Text Box214"/>
          <p:cNvSpPr txBox="1"/>
          <p:nvPr/>
        </p:nvSpPr>
        <p:spPr>
          <a:xfrm>
            <a:off x="2067955" y="1173024"/>
            <a:ext cx="7993653" cy="3662541"/>
          </a:xfrm>
          <a:prstGeom prst="rect">
            <a:avLst/>
          </a:prstGeom>
          <a:noFill/>
        </p:spPr>
        <p:txBody>
          <a:bodyPr wrap="square" lIns="0" tIns="0" rIns="0" rtlCol="0">
            <a:spAutoFit/>
          </a:bodyPr>
          <a:lstStyle/>
          <a:p>
            <a:pPr marL="1" algn="l" rtl="0">
              <a:lnSpc>
                <a:spcPts val="2108"/>
              </a:lnSpc>
            </a:pPr>
            <a:r>
              <a:rPr lang="en-US" altLang="zh-CN" sz="1800" b="1" spc="-2" dirty="0">
                <a:solidFill>
                  <a:srgbClr val="FF0000"/>
                </a:solidFill>
                <a:latin typeface="Arial"/>
                <a:ea typeface="Arial"/>
                <a:cs typeface="Arial"/>
              </a:rPr>
              <a:t>Dirsek</a:t>
            </a:r>
            <a:r>
              <a:rPr lang="en-US" altLang="zh-CN" sz="1800" b="1" spc="-239" dirty="0">
                <a:solidFill>
                  <a:srgbClr val="FF0000"/>
                </a:solidFill>
                <a:latin typeface="Arial"/>
                <a:ea typeface="Arial"/>
                <a:cs typeface="Arial"/>
              </a:rPr>
              <a:t> </a:t>
            </a:r>
            <a:r>
              <a:rPr lang="en-US" altLang="zh-CN" sz="1800" b="1" spc="0" dirty="0">
                <a:solidFill>
                  <a:srgbClr val="FF0000"/>
                </a:solidFill>
                <a:latin typeface="Arial"/>
                <a:ea typeface="Arial"/>
                <a:cs typeface="Arial"/>
              </a:rPr>
              <a:t>kemiğ</a:t>
            </a:r>
            <a:r>
              <a:rPr lang="en-US" altLang="zh-CN" sz="1800" b="1" spc="6" dirty="0">
                <a:solidFill>
                  <a:srgbClr val="FF0000"/>
                </a:solidFill>
                <a:latin typeface="Arial"/>
                <a:ea typeface="Arial"/>
                <a:cs typeface="Arial"/>
              </a:rPr>
              <a:t>i</a:t>
            </a:r>
            <a:r>
              <a:rPr lang="en-US" altLang="zh-CN" sz="1800" b="1" spc="277" dirty="0">
                <a:solidFill>
                  <a:srgbClr val="FF0000"/>
                </a:solidFill>
                <a:latin typeface="Arial"/>
                <a:ea typeface="Arial"/>
                <a:cs typeface="Arial"/>
              </a:rPr>
              <a:t> </a:t>
            </a:r>
            <a:r>
              <a:rPr lang="en-US" altLang="zh-CN" sz="1800" b="1" spc="-5" dirty="0">
                <a:solidFill>
                  <a:srgbClr val="FF0000"/>
                </a:solidFill>
                <a:latin typeface="Arial"/>
                <a:ea typeface="Arial"/>
                <a:cs typeface="Arial"/>
              </a:rPr>
              <a:t>ve/veya</a:t>
            </a:r>
            <a:r>
              <a:rPr lang="en-US" altLang="zh-CN" sz="1800" b="1" spc="-235" dirty="0">
                <a:solidFill>
                  <a:srgbClr val="FF0000"/>
                </a:solidFill>
                <a:latin typeface="Arial"/>
                <a:ea typeface="Arial"/>
                <a:cs typeface="Arial"/>
              </a:rPr>
              <a:t> </a:t>
            </a:r>
            <a:r>
              <a:rPr lang="en-US" altLang="zh-CN" sz="1800" b="1" spc="0" dirty="0">
                <a:solidFill>
                  <a:srgbClr val="FF0000"/>
                </a:solidFill>
                <a:latin typeface="Arial"/>
                <a:ea typeface="Arial"/>
                <a:cs typeface="Arial"/>
              </a:rPr>
              <a:t>ön</a:t>
            </a:r>
            <a:r>
              <a:rPr lang="en-US" altLang="zh-CN" sz="1800" b="1" spc="-323" dirty="0">
                <a:solidFill>
                  <a:srgbClr val="FF0000"/>
                </a:solidFill>
                <a:latin typeface="Arial"/>
                <a:ea typeface="Arial"/>
                <a:cs typeface="Arial"/>
              </a:rPr>
              <a:t> </a:t>
            </a:r>
            <a:r>
              <a:rPr lang="en-US" altLang="zh-CN" sz="1800" b="1" spc="-4" dirty="0">
                <a:solidFill>
                  <a:srgbClr val="FF0000"/>
                </a:solidFill>
                <a:latin typeface="Arial"/>
                <a:ea typeface="Arial"/>
                <a:cs typeface="Arial"/>
              </a:rPr>
              <a:t>kol</a:t>
            </a:r>
            <a:r>
              <a:rPr lang="en-US" altLang="zh-CN" sz="1800" b="1" spc="271" dirty="0">
                <a:solidFill>
                  <a:srgbClr val="FF0000"/>
                </a:solidFill>
                <a:latin typeface="Arial"/>
                <a:ea typeface="Arial"/>
                <a:cs typeface="Arial"/>
              </a:rPr>
              <a:t> </a:t>
            </a:r>
            <a:r>
              <a:rPr lang="en-US" altLang="zh-CN" sz="1800" b="1" spc="-3" dirty="0">
                <a:solidFill>
                  <a:srgbClr val="FF0000"/>
                </a:solidFill>
                <a:latin typeface="Arial"/>
                <a:ea typeface="Arial"/>
                <a:cs typeface="Arial"/>
              </a:rPr>
              <a:t>kemi</a:t>
            </a:r>
            <a:r>
              <a:rPr lang="en-US" altLang="zh-CN" sz="1800" b="1" spc="0" dirty="0">
                <a:solidFill>
                  <a:srgbClr val="FF0000"/>
                </a:solidFill>
                <a:latin typeface="Arial"/>
                <a:ea typeface="Arial"/>
                <a:cs typeface="Arial"/>
              </a:rPr>
              <a:t>ğ</a:t>
            </a:r>
            <a:r>
              <a:rPr lang="en-US" altLang="zh-CN" sz="1800" b="1" spc="6" dirty="0">
                <a:solidFill>
                  <a:srgbClr val="FF0000"/>
                </a:solidFill>
                <a:latin typeface="Arial"/>
                <a:ea typeface="Arial"/>
                <a:cs typeface="Arial"/>
              </a:rPr>
              <a:t>i</a:t>
            </a:r>
            <a:r>
              <a:rPr lang="en-US" altLang="zh-CN" sz="1800" b="1" spc="253" dirty="0">
                <a:solidFill>
                  <a:srgbClr val="FF0000"/>
                </a:solidFill>
                <a:latin typeface="Arial"/>
                <a:ea typeface="Arial"/>
                <a:cs typeface="Arial"/>
              </a:rPr>
              <a:t> </a:t>
            </a:r>
            <a:r>
              <a:rPr lang="en-US" altLang="zh-CN" sz="1800" b="1" spc="-10" dirty="0">
                <a:solidFill>
                  <a:srgbClr val="FF0000"/>
                </a:solidFill>
                <a:latin typeface="Arial"/>
                <a:ea typeface="Arial"/>
                <a:cs typeface="Arial"/>
              </a:rPr>
              <a:t>k</a:t>
            </a:r>
            <a:r>
              <a:rPr lang="en-US" altLang="zh-CN" sz="1800" b="1" spc="0" dirty="0">
                <a:solidFill>
                  <a:srgbClr val="FF0000"/>
                </a:solidFill>
                <a:latin typeface="Arial"/>
                <a:ea typeface="Arial"/>
                <a:cs typeface="Arial"/>
              </a:rPr>
              <a:t>ır</a:t>
            </a:r>
            <a:r>
              <a:rPr lang="en-US" altLang="zh-CN" sz="1800" b="1" spc="-21" dirty="0">
                <a:solidFill>
                  <a:srgbClr val="FF0000"/>
                </a:solidFill>
                <a:latin typeface="Arial"/>
                <a:ea typeface="Arial"/>
                <a:cs typeface="Arial"/>
              </a:rPr>
              <a:t>ı</a:t>
            </a:r>
            <a:r>
              <a:rPr lang="en-US" altLang="zh-CN" sz="1800" b="1" spc="0" dirty="0">
                <a:solidFill>
                  <a:srgbClr val="FF0000"/>
                </a:solidFill>
                <a:latin typeface="Arial"/>
                <a:ea typeface="Arial"/>
                <a:cs typeface="Arial"/>
              </a:rPr>
              <a:t>ğ</a:t>
            </a:r>
            <a:r>
              <a:rPr lang="en-US" altLang="zh-CN" sz="1800" b="1" spc="4" dirty="0">
                <a:solidFill>
                  <a:srgbClr val="FF0000"/>
                </a:solidFill>
                <a:latin typeface="Arial"/>
                <a:ea typeface="Arial"/>
                <a:cs typeface="Arial"/>
              </a:rPr>
              <a:t>ında</a:t>
            </a:r>
            <a:r>
              <a:rPr lang="en-US" altLang="zh-CN" sz="1800" b="1" spc="-254" dirty="0">
                <a:solidFill>
                  <a:srgbClr val="FF0000"/>
                </a:solidFill>
                <a:latin typeface="Arial"/>
                <a:ea typeface="Arial"/>
                <a:cs typeface="Arial"/>
              </a:rPr>
              <a:t> </a:t>
            </a:r>
            <a:r>
              <a:rPr lang="en-US" altLang="zh-CN" sz="1800" b="1" spc="-3" dirty="0">
                <a:solidFill>
                  <a:srgbClr val="FF0000"/>
                </a:solidFill>
                <a:latin typeface="Arial"/>
                <a:ea typeface="Arial"/>
                <a:cs typeface="Arial"/>
              </a:rPr>
              <a:t>sert</a:t>
            </a:r>
            <a:r>
              <a:rPr lang="en-US" altLang="zh-CN" sz="1800" b="1" spc="167" dirty="0">
                <a:solidFill>
                  <a:srgbClr val="FF0000"/>
                </a:solidFill>
                <a:latin typeface="Arial"/>
                <a:ea typeface="Arial"/>
                <a:cs typeface="Arial"/>
              </a:rPr>
              <a:t> </a:t>
            </a:r>
            <a:r>
              <a:rPr lang="en-US" altLang="zh-CN" sz="1800" b="1" spc="-2" dirty="0">
                <a:solidFill>
                  <a:srgbClr val="FF0000"/>
                </a:solidFill>
                <a:latin typeface="Arial"/>
                <a:ea typeface="Arial"/>
                <a:cs typeface="Arial"/>
              </a:rPr>
              <a:t>malzemelerle</a:t>
            </a:r>
            <a:r>
              <a:rPr lang="en-US" altLang="zh-CN" sz="1800" b="1" dirty="0">
                <a:solidFill>
                  <a:srgbClr val="FF0000"/>
                </a:solidFill>
                <a:latin typeface="Arial"/>
                <a:ea typeface="Arial"/>
                <a:cs typeface="Arial"/>
              </a:rPr>
              <a:t> </a:t>
            </a:r>
            <a:r>
              <a:rPr lang="en-US" altLang="zh-CN" sz="1800" b="1" spc="0" dirty="0">
                <a:solidFill>
                  <a:srgbClr val="FF0000"/>
                </a:solidFill>
                <a:latin typeface="Arial"/>
                <a:ea typeface="Arial"/>
                <a:cs typeface="Arial"/>
              </a:rPr>
              <a:t>tespit:</a:t>
            </a:r>
            <a:endParaRPr lang="en-US" altLang="zh-CN" sz="1800" dirty="0">
              <a:latin typeface="Arial"/>
              <a:ea typeface="Arial"/>
              <a:cs typeface="Arial"/>
            </a:endParaRPr>
          </a:p>
          <a:p>
            <a:pPr marL="1" algn="l" rtl="0">
              <a:lnSpc>
                <a:spcPts val="2129"/>
              </a:lnSpc>
              <a:spcBef>
                <a:spcPts val="227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err="1">
                <a:solidFill>
                  <a:srgbClr val="000000"/>
                </a:solidFill>
                <a:latin typeface="Arial"/>
                <a:ea typeface="Arial"/>
                <a:cs typeface="Arial"/>
              </a:rPr>
              <a:t>Ön</a:t>
            </a:r>
            <a:r>
              <a:rPr lang="en-US" altLang="zh-CN" sz="1800" spc="-498" dirty="0">
                <a:solidFill>
                  <a:srgbClr val="000000"/>
                </a:solidFill>
                <a:latin typeface="Arial"/>
                <a:ea typeface="Arial"/>
                <a:cs typeface="Arial"/>
              </a:rPr>
              <a:t> </a:t>
            </a:r>
            <a:r>
              <a:rPr lang="tr-TR" altLang="zh-CN" sz="1800" spc="-49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kolun</a:t>
            </a:r>
            <a:r>
              <a:rPr lang="en-US" altLang="zh-CN" sz="1800" spc="-488" dirty="0" smtClean="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altına</a:t>
            </a:r>
            <a:r>
              <a:rPr lang="en-US" altLang="zh-CN" sz="1800" spc="-490" dirty="0" smtClean="0">
                <a:solidFill>
                  <a:srgbClr val="000000"/>
                </a:solidFill>
                <a:latin typeface="Arial"/>
                <a:ea typeface="Arial"/>
                <a:cs typeface="Arial"/>
              </a:rPr>
              <a:t> </a:t>
            </a:r>
            <a:r>
              <a:rPr lang="tr-TR" altLang="zh-CN" sz="1800" spc="-490" dirty="0" smtClean="0">
                <a:solidFill>
                  <a:srgbClr val="000000"/>
                </a:solidFill>
                <a:latin typeface="Arial"/>
                <a:ea typeface="Arial"/>
                <a:cs typeface="Arial"/>
              </a:rPr>
              <a:t>                                                                          </a:t>
            </a:r>
            <a:r>
              <a:rPr lang="en-US" altLang="zh-CN" sz="1800" spc="0" dirty="0" smtClean="0">
                <a:solidFill>
                  <a:srgbClr val="000000"/>
                </a:solidFill>
                <a:latin typeface="Arial"/>
                <a:ea typeface="Arial"/>
                <a:cs typeface="Arial"/>
              </a:rPr>
              <a:t>2</a:t>
            </a:r>
            <a:r>
              <a:rPr lang="en-US" altLang="zh-CN" sz="1800" spc="-502" dirty="0" smtClean="0">
                <a:solidFill>
                  <a:srgbClr val="000000"/>
                </a:solidFill>
                <a:latin typeface="Arial"/>
                <a:ea typeface="Arial"/>
                <a:cs typeface="Arial"/>
              </a:rPr>
              <a:t> </a:t>
            </a:r>
            <a:r>
              <a:rPr lang="tr-TR" altLang="zh-CN" sz="1800" spc="-502"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a:t>
            </a:r>
            <a:r>
              <a:rPr lang="en-US" altLang="zh-CN" sz="1800" spc="-2" dirty="0" err="1" smtClean="0">
                <a:solidFill>
                  <a:srgbClr val="000000"/>
                </a:solidFill>
                <a:latin typeface="Arial"/>
                <a:ea typeface="Arial"/>
                <a:cs typeface="Arial"/>
              </a:rPr>
              <a:t>erit</a:t>
            </a:r>
            <a:r>
              <a:rPr lang="en-US" altLang="zh-CN" sz="1800" spc="7" dirty="0" smtClean="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3" dirty="0">
                <a:solidFill>
                  <a:srgbClr val="000000"/>
                </a:solidFill>
                <a:latin typeface="Arial"/>
                <a:ea typeface="Arial"/>
                <a:cs typeface="Arial"/>
              </a:rPr>
              <a:t>tirilir,</a:t>
            </a:r>
            <a:endParaRPr lang="en-US" altLang="zh-CN" sz="1800" dirty="0">
              <a:latin typeface="Arial"/>
              <a:ea typeface="Arial"/>
              <a:cs typeface="Arial"/>
            </a:endParaRPr>
          </a:p>
          <a:p>
            <a:pPr algn="just" rtl="0">
              <a:lnSpc>
                <a:spcPts val="2160"/>
              </a:lnSpc>
            </a:pPr>
            <a:r>
              <a:rPr lang="en-US" altLang="zh-CN" sz="1800" spc="0" dirty="0">
                <a:solidFill>
                  <a:srgbClr val="000000"/>
                </a:solidFill>
                <a:latin typeface="Arial"/>
                <a:ea typeface="Arial"/>
                <a:cs typeface="Arial"/>
              </a:rPr>
              <a:t></a:t>
            </a:r>
            <a:r>
              <a:rPr lang="en-US" altLang="zh-CN" sz="1800" spc="-492" dirty="0">
                <a:solidFill>
                  <a:srgbClr val="000000"/>
                </a:solidFill>
                <a:latin typeface="Arial"/>
                <a:ea typeface="Arial"/>
                <a:cs typeface="Arial"/>
              </a:rPr>
              <a:t> </a:t>
            </a:r>
            <a:r>
              <a:rPr lang="en-US" altLang="zh-CN" sz="1800" spc="-28" dirty="0">
                <a:solidFill>
                  <a:srgbClr val="000000"/>
                </a:solidFill>
                <a:latin typeface="Arial"/>
                <a:ea typeface="Arial"/>
                <a:cs typeface="Arial"/>
              </a:rPr>
              <a:t>Yumu</a:t>
            </a:r>
            <a:r>
              <a:rPr lang="en-US" altLang="zh-CN" sz="1800" spc="0" dirty="0">
                <a:solidFill>
                  <a:srgbClr val="000000"/>
                </a:solidFill>
                <a:latin typeface="Arial"/>
                <a:ea typeface="Arial"/>
                <a:cs typeface="Arial"/>
              </a:rPr>
              <a:t>şak</a:t>
            </a:r>
            <a:r>
              <a:rPr lang="en-US" altLang="zh-CN" sz="1800" spc="-51" dirty="0">
                <a:solidFill>
                  <a:srgbClr val="000000"/>
                </a:solidFill>
                <a:latin typeface="Arial"/>
                <a:ea typeface="Arial"/>
                <a:cs typeface="Arial"/>
              </a:rPr>
              <a:t> </a:t>
            </a:r>
            <a:r>
              <a:rPr lang="en-US" altLang="zh-CN" sz="1800" spc="-3" dirty="0">
                <a:solidFill>
                  <a:srgbClr val="000000"/>
                </a:solidFill>
                <a:latin typeface="Arial"/>
                <a:ea typeface="Arial"/>
                <a:cs typeface="Arial"/>
              </a:rPr>
              <a:t>maddeyle</a:t>
            </a:r>
            <a:r>
              <a:rPr lang="en-US" altLang="zh-CN" sz="1800" spc="-152" dirty="0">
                <a:solidFill>
                  <a:srgbClr val="000000"/>
                </a:solidFill>
                <a:latin typeface="Arial"/>
                <a:ea typeface="Arial"/>
                <a:cs typeface="Arial"/>
              </a:rPr>
              <a:t> </a:t>
            </a:r>
            <a:r>
              <a:rPr lang="en-US" altLang="zh-CN" sz="1800" spc="-2" dirty="0">
                <a:solidFill>
                  <a:srgbClr val="000000"/>
                </a:solidFill>
                <a:latin typeface="Arial"/>
                <a:ea typeface="Arial"/>
                <a:cs typeface="Arial"/>
              </a:rPr>
              <a:t>desteklenmi</a:t>
            </a:r>
            <a:r>
              <a:rPr lang="en-US" altLang="zh-CN" sz="1800" spc="0" dirty="0">
                <a:solidFill>
                  <a:srgbClr val="000000"/>
                </a:solidFill>
                <a:latin typeface="Arial"/>
                <a:ea typeface="Arial"/>
                <a:cs typeface="Arial"/>
              </a:rPr>
              <a:t>ş</a:t>
            </a:r>
            <a:r>
              <a:rPr lang="en-US" altLang="zh-CN" sz="1800" spc="-45" dirty="0">
                <a:solidFill>
                  <a:srgbClr val="000000"/>
                </a:solidFill>
                <a:latin typeface="Arial"/>
                <a:ea typeface="Arial"/>
                <a:cs typeface="Arial"/>
              </a:rPr>
              <a:t> </a:t>
            </a:r>
            <a:r>
              <a:rPr lang="en-US" altLang="zh-CN" sz="1800" spc="0" dirty="0">
                <a:solidFill>
                  <a:srgbClr val="000000"/>
                </a:solidFill>
                <a:latin typeface="Arial"/>
                <a:ea typeface="Arial"/>
                <a:cs typeface="Arial"/>
              </a:rPr>
              <a:t>sert</a:t>
            </a:r>
            <a:r>
              <a:rPr lang="en-US" altLang="zh-CN" sz="1800" spc="351"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358"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malzemelerinden</a:t>
            </a:r>
            <a:r>
              <a:rPr lang="en-US" altLang="zh-CN" sz="1800" spc="-160" dirty="0">
                <a:solidFill>
                  <a:srgbClr val="000000"/>
                </a:solidFill>
                <a:latin typeface="Arial"/>
                <a:ea typeface="Arial"/>
                <a:cs typeface="Arial"/>
              </a:rPr>
              <a:t> </a:t>
            </a:r>
            <a:r>
              <a:rPr lang="en-US" altLang="zh-CN" sz="1800" spc="0" dirty="0">
                <a:solidFill>
                  <a:srgbClr val="000000"/>
                </a:solidFill>
                <a:latin typeface="Arial"/>
                <a:ea typeface="Arial"/>
                <a:cs typeface="Arial"/>
              </a:rPr>
              <a:t>biri</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parmak</a:t>
            </a:r>
            <a:r>
              <a:rPr lang="en-US" altLang="zh-CN" sz="1800" spc="-337" dirty="0">
                <a:solidFill>
                  <a:srgbClr val="000000"/>
                </a:solidFill>
                <a:latin typeface="Arial"/>
                <a:ea typeface="Arial"/>
                <a:cs typeface="Arial"/>
              </a:rPr>
              <a:t> </a:t>
            </a:r>
            <a:r>
              <a:rPr lang="en-US" altLang="zh-CN" sz="1800" spc="0" dirty="0">
                <a:solidFill>
                  <a:srgbClr val="000000"/>
                </a:solidFill>
                <a:latin typeface="Arial"/>
                <a:ea typeface="Arial"/>
                <a:cs typeface="Arial"/>
              </a:rPr>
              <a:t>diplerinden</a:t>
            </a:r>
            <a:r>
              <a:rPr lang="en-US" altLang="zh-CN" sz="1800" spc="-433" dirty="0">
                <a:solidFill>
                  <a:srgbClr val="000000"/>
                </a:solidFill>
                <a:latin typeface="Arial"/>
                <a:ea typeface="Arial"/>
                <a:cs typeface="Arial"/>
              </a:rPr>
              <a:t> </a:t>
            </a:r>
            <a:r>
              <a:rPr lang="en-US" altLang="zh-CN" sz="1800" spc="-2" dirty="0">
                <a:solidFill>
                  <a:srgbClr val="000000"/>
                </a:solidFill>
                <a:latin typeface="Arial"/>
                <a:ea typeface="Arial"/>
                <a:cs typeface="Arial"/>
              </a:rPr>
              <a:t>dirse</a:t>
            </a:r>
            <a:r>
              <a:rPr lang="en-US" altLang="zh-CN" sz="1800" spc="0" dirty="0">
                <a:solidFill>
                  <a:srgbClr val="000000"/>
                </a:solidFill>
                <a:latin typeface="Arial"/>
                <a:ea typeface="Arial"/>
                <a:cs typeface="Arial"/>
              </a:rPr>
              <a:t>ğe</a:t>
            </a:r>
            <a:r>
              <a:rPr lang="en-US" altLang="zh-CN" sz="1800" spc="-442" dirty="0">
                <a:solidFill>
                  <a:srgbClr val="000000"/>
                </a:solidFill>
                <a:latin typeface="Arial"/>
                <a:ea typeface="Arial"/>
                <a:cs typeface="Arial"/>
              </a:rPr>
              <a:t> </a:t>
            </a:r>
            <a:r>
              <a:rPr lang="en-US" altLang="zh-CN" sz="1800" spc="0" dirty="0">
                <a:solidFill>
                  <a:srgbClr val="000000"/>
                </a:solidFill>
                <a:latin typeface="Arial"/>
                <a:ea typeface="Arial"/>
                <a:cs typeface="Arial"/>
              </a:rPr>
              <a:t>kadar</a:t>
            </a:r>
            <a:r>
              <a:rPr lang="en-US" altLang="zh-CN" sz="1800" spc="-37" dirty="0">
                <a:solidFill>
                  <a:srgbClr val="000000"/>
                </a:solidFill>
                <a:latin typeface="Arial"/>
                <a:ea typeface="Arial"/>
                <a:cs typeface="Arial"/>
              </a:rPr>
              <a:t> </a:t>
            </a:r>
            <a:r>
              <a:rPr lang="en-US" altLang="zh-CN" sz="1800" spc="0" dirty="0">
                <a:solidFill>
                  <a:srgbClr val="000000"/>
                </a:solidFill>
                <a:latin typeface="Arial"/>
                <a:ea typeface="Arial"/>
                <a:cs typeface="Arial"/>
              </a:rPr>
              <a:t>içe,</a:t>
            </a:r>
            <a:r>
              <a:rPr lang="en-US" altLang="zh-CN" sz="1800" spc="71" dirty="0">
                <a:solidFill>
                  <a:srgbClr val="000000"/>
                </a:solidFill>
                <a:latin typeface="Arial"/>
                <a:ea typeface="Arial"/>
                <a:cs typeface="Arial"/>
              </a:rPr>
              <a:t> </a:t>
            </a:r>
            <a:r>
              <a:rPr lang="en-US" altLang="zh-CN" sz="1800" spc="-6" dirty="0">
                <a:solidFill>
                  <a:srgbClr val="000000"/>
                </a:solidFill>
                <a:latin typeface="Arial"/>
                <a:ea typeface="Arial"/>
                <a:cs typeface="Arial"/>
              </a:rPr>
              <a:t>di</a:t>
            </a:r>
            <a:r>
              <a:rPr lang="en-US" altLang="zh-CN" sz="1800" spc="0" dirty="0">
                <a:solidFill>
                  <a:srgbClr val="000000"/>
                </a:solidFill>
                <a:latin typeface="Arial"/>
                <a:ea typeface="Arial"/>
                <a:cs typeface="Arial"/>
              </a:rPr>
              <a:t>ğeri</a:t>
            </a:r>
            <a:r>
              <a:rPr lang="en-US" altLang="zh-CN" sz="1800" spc="176" dirty="0">
                <a:solidFill>
                  <a:srgbClr val="000000"/>
                </a:solidFill>
                <a:latin typeface="Arial"/>
                <a:ea typeface="Arial"/>
                <a:cs typeface="Arial"/>
              </a:rPr>
              <a:t> </a:t>
            </a:r>
            <a:r>
              <a:rPr lang="en-US" altLang="zh-CN" sz="1800" spc="-3" dirty="0">
                <a:solidFill>
                  <a:srgbClr val="000000"/>
                </a:solidFill>
                <a:latin typeface="Arial"/>
                <a:ea typeface="Arial"/>
                <a:cs typeface="Arial"/>
              </a:rPr>
              <a:t>elin</a:t>
            </a:r>
            <a:r>
              <a:rPr lang="en-US" altLang="zh-CN" sz="1800" spc="-430" dirty="0">
                <a:solidFill>
                  <a:srgbClr val="000000"/>
                </a:solidFill>
                <a:latin typeface="Arial"/>
                <a:ea typeface="Arial"/>
                <a:cs typeface="Arial"/>
              </a:rPr>
              <a:t> </a:t>
            </a:r>
            <a:r>
              <a:rPr lang="en-US" altLang="zh-CN" sz="1800" spc="-10" dirty="0">
                <a:solidFill>
                  <a:srgbClr val="000000"/>
                </a:solidFill>
                <a:latin typeface="Arial"/>
                <a:ea typeface="Arial"/>
                <a:cs typeface="Arial"/>
              </a:rPr>
              <a:t>d</a:t>
            </a:r>
            <a:r>
              <a:rPr lang="en-US" altLang="zh-CN" sz="1800" spc="-16"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324" dirty="0">
                <a:solidFill>
                  <a:srgbClr val="000000"/>
                </a:solidFill>
                <a:latin typeface="Arial"/>
                <a:ea typeface="Arial"/>
                <a:cs typeface="Arial"/>
              </a:rPr>
              <a:t> </a:t>
            </a:r>
            <a:r>
              <a:rPr lang="en-US" altLang="zh-CN" sz="1800" spc="-1" dirty="0">
                <a:solidFill>
                  <a:srgbClr val="000000"/>
                </a:solidFill>
                <a:latin typeface="Arial"/>
                <a:ea typeface="Arial"/>
                <a:cs typeface="Arial"/>
              </a:rPr>
              <a:t>yüzünden</a:t>
            </a:r>
            <a:r>
              <a:rPr lang="en-US" altLang="zh-CN" sz="1800" spc="-446" dirty="0">
                <a:solidFill>
                  <a:srgbClr val="000000"/>
                </a:solidFill>
                <a:latin typeface="Arial"/>
                <a:ea typeface="Arial"/>
                <a:cs typeface="Arial"/>
              </a:rPr>
              <a:t> </a:t>
            </a:r>
            <a:r>
              <a:rPr lang="en-US" altLang="zh-CN" sz="1800" spc="-1" dirty="0">
                <a:solidFill>
                  <a:srgbClr val="000000"/>
                </a:solidFill>
                <a:latin typeface="Arial"/>
                <a:ea typeface="Arial"/>
                <a:cs typeface="Arial"/>
              </a:rPr>
              <a:t>dirse</a:t>
            </a:r>
            <a:r>
              <a:rPr lang="en-US" altLang="zh-CN" sz="1800" spc="0" dirty="0">
                <a:solidFill>
                  <a:srgbClr val="000000"/>
                </a:solidFill>
                <a:latin typeface="Arial"/>
                <a:ea typeface="Arial"/>
                <a:cs typeface="Arial"/>
              </a:rPr>
              <a:t>ğ</a:t>
            </a:r>
            <a:r>
              <a:rPr lang="en-US" altLang="zh-CN" sz="1800" spc="7" dirty="0">
                <a:solidFill>
                  <a:srgbClr val="000000"/>
                </a:solidFill>
                <a:latin typeface="Arial"/>
                <a:ea typeface="Arial"/>
                <a:cs typeface="Arial"/>
              </a:rPr>
              <a:t>e</a:t>
            </a:r>
            <a:r>
              <a:rPr lang="en-US" altLang="zh-CN" sz="1800" spc="-7" dirty="0">
                <a:solidFill>
                  <a:srgbClr val="000000"/>
                </a:solidFill>
                <a:latin typeface="Arial"/>
                <a:ea typeface="Arial"/>
                <a:cs typeface="Arial"/>
              </a:rPr>
              <a:t> </a:t>
            </a:r>
            <a:r>
              <a:rPr lang="en-US" altLang="zh-CN" sz="1800" spc="-3" dirty="0">
                <a:solidFill>
                  <a:srgbClr val="000000"/>
                </a:solidFill>
                <a:latin typeface="Arial"/>
                <a:ea typeface="Arial"/>
                <a:cs typeface="Arial"/>
              </a:rPr>
              <a:t>gelecek</a:t>
            </a:r>
            <a:r>
              <a:rPr lang="en-US" altLang="zh-CN" sz="1800" spc="-386"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ekilde</a:t>
            </a:r>
            <a:r>
              <a:rPr lang="en-US" altLang="zh-CN" sz="1800" spc="-476" dirty="0">
                <a:solidFill>
                  <a:srgbClr val="000000"/>
                </a:solidFill>
                <a:latin typeface="Arial"/>
                <a:ea typeface="Arial"/>
                <a:cs typeface="Arial"/>
              </a:rPr>
              <a:t> </a:t>
            </a:r>
            <a:r>
              <a:rPr lang="en-US" altLang="zh-CN" sz="1800" spc="-10" dirty="0">
                <a:solidFill>
                  <a:srgbClr val="000000"/>
                </a:solidFill>
                <a:latin typeface="Arial"/>
                <a:ea typeface="Arial"/>
                <a:cs typeface="Arial"/>
              </a:rPr>
              <a:t>d</a:t>
            </a:r>
            <a:r>
              <a:rPr lang="en-US" altLang="zh-CN" sz="1800" spc="-16" dirty="0">
                <a:solidFill>
                  <a:srgbClr val="000000"/>
                </a:solidFill>
                <a:latin typeface="Arial"/>
                <a:ea typeface="Arial"/>
                <a:cs typeface="Arial"/>
              </a:rPr>
              <a:t>ı</a:t>
            </a:r>
            <a:r>
              <a:rPr lang="en-US" altLang="zh-CN" sz="1800" spc="0" dirty="0">
                <a:solidFill>
                  <a:srgbClr val="000000"/>
                </a:solidFill>
                <a:latin typeface="Arial"/>
                <a:ea typeface="Arial"/>
                <a:cs typeface="Arial"/>
              </a:rPr>
              <a:t>şa</a:t>
            </a:r>
            <a:r>
              <a:rPr lang="en-US" altLang="zh-CN" sz="1800" spc="-490" dirty="0">
                <a:solidFill>
                  <a:srgbClr val="000000"/>
                </a:solidFill>
                <a:latin typeface="Arial"/>
                <a:ea typeface="Arial"/>
                <a:cs typeface="Arial"/>
              </a:rPr>
              <a:t> </a:t>
            </a:r>
            <a:r>
              <a:rPr lang="en-US" altLang="zh-CN" sz="1800" spc="-3" dirty="0">
                <a:solidFill>
                  <a:srgbClr val="000000"/>
                </a:solidFill>
                <a:latin typeface="Arial"/>
                <a:ea typeface="Arial"/>
                <a:cs typeface="Arial"/>
              </a:rPr>
              <a:t>konarak</a:t>
            </a:r>
            <a:r>
              <a:rPr lang="en-US" altLang="zh-CN" sz="1800" spc="-382"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marL="1" marR="274888" algn="l" rtl="0">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Daha</a:t>
            </a:r>
            <a:r>
              <a:rPr lang="en-US" altLang="zh-CN" sz="1800" spc="-491" dirty="0">
                <a:solidFill>
                  <a:srgbClr val="000000"/>
                </a:solidFill>
                <a:latin typeface="Arial"/>
                <a:ea typeface="Arial"/>
                <a:cs typeface="Arial"/>
              </a:rPr>
              <a:t> </a:t>
            </a:r>
            <a:r>
              <a:rPr lang="en-US" altLang="zh-CN" sz="1800" spc="-3" dirty="0" err="1">
                <a:solidFill>
                  <a:srgbClr val="000000"/>
                </a:solidFill>
                <a:latin typeface="Arial"/>
                <a:ea typeface="Arial"/>
                <a:cs typeface="Arial"/>
              </a:rPr>
              <a:t>önceden</a:t>
            </a:r>
            <a:r>
              <a:rPr lang="en-US" altLang="zh-CN" sz="1800" spc="-481" dirty="0">
                <a:solidFill>
                  <a:srgbClr val="000000"/>
                </a:solidFill>
                <a:latin typeface="Arial"/>
                <a:ea typeface="Arial"/>
                <a:cs typeface="Arial"/>
              </a:rPr>
              <a:t> </a:t>
            </a:r>
            <a:r>
              <a:rPr lang="tr-TR" altLang="zh-CN" sz="1800" spc="-481"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yerle</a:t>
            </a:r>
            <a:r>
              <a:rPr lang="en-US" altLang="zh-CN" sz="1800" spc="0" dirty="0" err="1" smtClean="0">
                <a:solidFill>
                  <a:srgbClr val="000000"/>
                </a:solidFill>
                <a:latin typeface="Arial"/>
                <a:ea typeface="Arial"/>
                <a:cs typeface="Arial"/>
              </a:rPr>
              <a:t>ş</a:t>
            </a:r>
            <a:r>
              <a:rPr lang="en-US" altLang="zh-CN" sz="1800" spc="-2" dirty="0" err="1" smtClean="0">
                <a:solidFill>
                  <a:srgbClr val="000000"/>
                </a:solidFill>
                <a:latin typeface="Arial"/>
                <a:ea typeface="Arial"/>
                <a:cs typeface="Arial"/>
              </a:rPr>
              <a:t>tirilen</a:t>
            </a:r>
            <a:r>
              <a:rPr lang="en-US" altLang="zh-CN" sz="1800" spc="-452"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eritlerle</a:t>
            </a:r>
            <a:r>
              <a:rPr lang="en-US" altLang="zh-CN" sz="1800" spc="-487"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r>
              <a:rPr lang="en-US" altLang="zh-CN" sz="1800" spc="32" dirty="0">
                <a:solidFill>
                  <a:srgbClr val="000000"/>
                </a:solidFill>
                <a:latin typeface="Arial"/>
                <a:ea typeface="Arial"/>
                <a:cs typeface="Arial"/>
              </a:rPr>
              <a:t> </a:t>
            </a:r>
            <a:r>
              <a:rPr lang="en-US" altLang="zh-CN" sz="1800" spc="0" dirty="0">
                <a:solidFill>
                  <a:srgbClr val="000000"/>
                </a:solidFill>
                <a:latin typeface="Arial"/>
                <a:ea typeface="Arial"/>
                <a:cs typeface="Arial"/>
              </a:rPr>
              <a:t>fazla</a:t>
            </a:r>
            <a:r>
              <a:rPr lang="en-US" altLang="zh-CN" sz="1800" spc="-506" dirty="0">
                <a:solidFill>
                  <a:srgbClr val="000000"/>
                </a:solidFill>
                <a:latin typeface="Arial"/>
                <a:ea typeface="Arial"/>
                <a:cs typeface="Arial"/>
              </a:rPr>
              <a:t> </a:t>
            </a:r>
            <a:r>
              <a:rPr lang="en-US" altLang="zh-CN" sz="1800" spc="0" dirty="0">
                <a:solidFill>
                  <a:srgbClr val="000000"/>
                </a:solidFill>
                <a:latin typeface="Arial"/>
                <a:ea typeface="Arial"/>
                <a:cs typeface="Arial"/>
              </a:rPr>
              <a:t>s</a:t>
            </a:r>
            <a:r>
              <a:rPr lang="en-US" altLang="zh-CN" sz="1800" spc="-4" dirty="0">
                <a:solidFill>
                  <a:srgbClr val="000000"/>
                </a:solidFill>
                <a:latin typeface="Arial"/>
                <a:ea typeface="Arial"/>
                <a:cs typeface="Arial"/>
              </a:rPr>
              <a:t>ıkılmamal</a:t>
            </a:r>
            <a:r>
              <a:rPr lang="en-US" altLang="zh-CN" sz="1800" spc="-9" dirty="0">
                <a:solidFill>
                  <a:srgbClr val="000000"/>
                </a:solidFill>
                <a:latin typeface="Arial"/>
                <a:ea typeface="Arial"/>
                <a:cs typeface="Arial"/>
              </a:rPr>
              <a:t>ıd</a:t>
            </a:r>
            <a:r>
              <a:rPr lang="en-US" altLang="zh-CN" sz="1800" spc="-35" dirty="0">
                <a:solidFill>
                  <a:srgbClr val="000000"/>
                </a:solidFill>
                <a:latin typeface="Arial"/>
                <a:ea typeface="Arial"/>
                <a:cs typeface="Arial"/>
              </a:rPr>
              <a:t>ır,</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Dirsek</a:t>
            </a:r>
            <a:r>
              <a:rPr lang="en-US" altLang="zh-CN" sz="1800" spc="-383" dirty="0">
                <a:solidFill>
                  <a:srgbClr val="000000"/>
                </a:solidFill>
                <a:latin typeface="Arial"/>
                <a:ea typeface="Arial"/>
                <a:cs typeface="Arial"/>
              </a:rPr>
              <a:t> </a:t>
            </a:r>
            <a:r>
              <a:rPr lang="en-US" altLang="zh-CN" sz="1800" spc="-3" dirty="0">
                <a:solidFill>
                  <a:srgbClr val="000000"/>
                </a:solidFill>
                <a:latin typeface="Arial"/>
                <a:ea typeface="Arial"/>
                <a:cs typeface="Arial"/>
              </a:rPr>
              <a:t>eklemini</a:t>
            </a:r>
            <a:r>
              <a:rPr lang="en-US" altLang="zh-CN" sz="1800" spc="128"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2" dirty="0">
                <a:solidFill>
                  <a:srgbClr val="000000"/>
                </a:solidFill>
                <a:latin typeface="Arial"/>
                <a:ea typeface="Arial"/>
                <a:cs typeface="Arial"/>
              </a:rPr>
              <a:t>için</a:t>
            </a:r>
            <a:r>
              <a:rPr lang="en-US" altLang="zh-CN" sz="1800" spc="-501" dirty="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108"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0" dirty="0">
                <a:solidFill>
                  <a:srgbClr val="000000"/>
                </a:solidFill>
                <a:latin typeface="Arial"/>
                <a:ea typeface="Arial"/>
                <a:cs typeface="Arial"/>
              </a:rPr>
              <a:t>ı</a:t>
            </a:r>
            <a:r>
              <a:rPr lang="en-US" altLang="zh-CN" sz="1800" spc="8" dirty="0">
                <a:solidFill>
                  <a:srgbClr val="000000"/>
                </a:solidFill>
                <a:latin typeface="Arial"/>
                <a:ea typeface="Arial"/>
                <a:cs typeface="Arial"/>
              </a:rPr>
              <a:t> </a:t>
            </a:r>
            <a:r>
              <a:rPr lang="en-US" altLang="zh-CN" sz="1800" spc="0" dirty="0">
                <a:solidFill>
                  <a:srgbClr val="000000"/>
                </a:solidFill>
                <a:latin typeface="Arial"/>
                <a:ea typeface="Arial"/>
                <a:cs typeface="Arial"/>
              </a:rPr>
              <a:t>tak</a:t>
            </a:r>
            <a:r>
              <a:rPr lang="en-US" altLang="zh-CN" sz="1800" spc="-8" dirty="0">
                <a:solidFill>
                  <a:srgbClr val="000000"/>
                </a:solidFill>
                <a:latin typeface="Arial"/>
                <a:ea typeface="Arial"/>
                <a:cs typeface="Arial"/>
              </a:rPr>
              <a:t>ıl</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marL="1" algn="l" rtl="0">
              <a:lnSpc>
                <a:spcPts val="2114"/>
              </a:lnSpc>
            </a:pPr>
            <a:r>
              <a:rPr lang="en-US" altLang="zh-CN" sz="1800" spc="0" dirty="0">
                <a:solidFill>
                  <a:srgbClr val="000000"/>
                </a:solidFill>
                <a:latin typeface="Arial"/>
                <a:ea typeface="Arial"/>
                <a:cs typeface="Arial"/>
              </a:rPr>
              <a:t></a:t>
            </a:r>
            <a:r>
              <a:rPr lang="en-US" altLang="zh-CN" sz="1800" spc="-744" dirty="0">
                <a:solidFill>
                  <a:srgbClr val="000000"/>
                </a:solidFill>
                <a:latin typeface="Arial"/>
                <a:ea typeface="Arial"/>
                <a:cs typeface="Arial"/>
              </a:rPr>
              <a:t> </a:t>
            </a:r>
            <a:r>
              <a:rPr lang="en-US" altLang="zh-CN" sz="1800" spc="-3" dirty="0">
                <a:solidFill>
                  <a:srgbClr val="000000"/>
                </a:solidFill>
                <a:latin typeface="Arial"/>
                <a:ea typeface="Arial"/>
                <a:cs typeface="Arial"/>
              </a:rPr>
              <a:t>Bilek</a:t>
            </a:r>
            <a:r>
              <a:rPr lang="en-US" altLang="zh-CN" sz="1800" spc="-298" dirty="0">
                <a:solidFill>
                  <a:srgbClr val="000000"/>
                </a:solidFill>
                <a:latin typeface="Arial"/>
                <a:ea typeface="Arial"/>
                <a:cs typeface="Arial"/>
              </a:rPr>
              <a:t> </a:t>
            </a:r>
            <a:r>
              <a:rPr lang="en-US" altLang="zh-CN" sz="1800" spc="1" dirty="0">
                <a:solidFill>
                  <a:srgbClr val="000000"/>
                </a:solidFill>
                <a:latin typeface="Arial"/>
                <a:ea typeface="Arial"/>
                <a:cs typeface="Arial"/>
              </a:rPr>
              <a:t>kemiklerinde</a:t>
            </a:r>
            <a:r>
              <a:rPr lang="en-US" altLang="zh-CN" sz="1800" spc="-411" dirty="0">
                <a:solidFill>
                  <a:srgbClr val="000000"/>
                </a:solidFill>
                <a:latin typeface="Arial"/>
                <a:ea typeface="Arial"/>
                <a:cs typeface="Arial"/>
              </a:rPr>
              <a:t> </a:t>
            </a:r>
            <a:r>
              <a:rPr lang="en-US" altLang="zh-CN" sz="1800" spc="0" dirty="0">
                <a:solidFill>
                  <a:srgbClr val="000000"/>
                </a:solidFill>
                <a:latin typeface="Arial"/>
                <a:ea typeface="Arial"/>
                <a:cs typeface="Arial"/>
              </a:rPr>
              <a:t>veya</a:t>
            </a:r>
            <a:r>
              <a:rPr lang="en-US" altLang="zh-CN" sz="1800" spc="-398" dirty="0">
                <a:solidFill>
                  <a:srgbClr val="000000"/>
                </a:solidFill>
                <a:latin typeface="Arial"/>
                <a:ea typeface="Arial"/>
                <a:cs typeface="Arial"/>
              </a:rPr>
              <a:t> </a:t>
            </a:r>
            <a:r>
              <a:rPr lang="en-US" altLang="zh-CN" sz="1800" spc="0" dirty="0">
                <a:solidFill>
                  <a:srgbClr val="000000"/>
                </a:solidFill>
                <a:latin typeface="Arial"/>
                <a:ea typeface="Arial"/>
                <a:cs typeface="Arial"/>
              </a:rPr>
              <a:t>el</a:t>
            </a:r>
            <a:r>
              <a:rPr lang="en-US" altLang="zh-CN" sz="1800" spc="204" dirty="0">
                <a:solidFill>
                  <a:srgbClr val="000000"/>
                </a:solidFill>
                <a:latin typeface="Arial"/>
                <a:ea typeface="Arial"/>
                <a:cs typeface="Arial"/>
              </a:rPr>
              <a:t> </a:t>
            </a:r>
            <a:r>
              <a:rPr lang="en-US" altLang="zh-CN" sz="1800" spc="-1" dirty="0">
                <a:solidFill>
                  <a:srgbClr val="000000"/>
                </a:solidFill>
                <a:latin typeface="Arial"/>
                <a:ea typeface="Arial"/>
                <a:cs typeface="Arial"/>
              </a:rPr>
              <a:t>tarak</a:t>
            </a:r>
            <a:r>
              <a:rPr lang="en-US" altLang="zh-CN" sz="1800" spc="-288" dirty="0">
                <a:solidFill>
                  <a:srgbClr val="000000"/>
                </a:solidFill>
                <a:latin typeface="Arial"/>
                <a:ea typeface="Arial"/>
                <a:cs typeface="Arial"/>
              </a:rPr>
              <a:t> </a:t>
            </a:r>
            <a:r>
              <a:rPr lang="en-US" altLang="zh-CN" sz="1800" spc="-3" dirty="0">
                <a:solidFill>
                  <a:srgbClr val="000000"/>
                </a:solidFill>
                <a:latin typeface="Arial"/>
                <a:ea typeface="Arial"/>
                <a:cs typeface="Arial"/>
              </a:rPr>
              <a:t>kemi</a:t>
            </a:r>
            <a:r>
              <a:rPr lang="en-US" altLang="zh-CN" sz="1800" spc="-9" dirty="0">
                <a:solidFill>
                  <a:srgbClr val="000000"/>
                </a:solidFill>
                <a:latin typeface="Arial"/>
                <a:ea typeface="Arial"/>
                <a:cs typeface="Arial"/>
              </a:rPr>
              <a:t>ğ</a:t>
            </a:r>
            <a:r>
              <a:rPr lang="en-US" altLang="zh-CN" sz="1800" spc="1" dirty="0">
                <a:solidFill>
                  <a:srgbClr val="000000"/>
                </a:solidFill>
                <a:latin typeface="Arial"/>
                <a:ea typeface="Arial"/>
                <a:cs typeface="Arial"/>
              </a:rPr>
              <a:t>inde,</a:t>
            </a:r>
            <a:r>
              <a:rPr lang="en-US" altLang="zh-CN" sz="1800" spc="115" dirty="0">
                <a:solidFill>
                  <a:srgbClr val="000000"/>
                </a:solidFill>
                <a:latin typeface="Arial"/>
                <a:ea typeface="Arial"/>
                <a:cs typeface="Arial"/>
              </a:rPr>
              <a:t> </a:t>
            </a:r>
            <a:r>
              <a:rPr lang="en-US" altLang="zh-CN" sz="1800" spc="-3" dirty="0">
                <a:solidFill>
                  <a:srgbClr val="000000"/>
                </a:solidFill>
                <a:latin typeface="Arial"/>
                <a:ea typeface="Arial"/>
                <a:cs typeface="Arial"/>
              </a:rPr>
              <a:t>bölgeyi</a:t>
            </a:r>
            <a:r>
              <a:rPr lang="en-US" altLang="zh-CN" sz="1800" spc="207"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14" dirty="0">
                <a:solidFill>
                  <a:srgbClr val="000000"/>
                </a:solidFill>
                <a:latin typeface="Arial"/>
                <a:ea typeface="Arial"/>
                <a:cs typeface="Arial"/>
              </a:rPr>
              <a:t> </a:t>
            </a:r>
            <a:r>
              <a:rPr lang="en-US" altLang="zh-CN" sz="1800" spc="0" dirty="0">
                <a:solidFill>
                  <a:srgbClr val="000000"/>
                </a:solidFill>
                <a:latin typeface="Arial"/>
                <a:ea typeface="Arial"/>
                <a:cs typeface="Arial"/>
              </a:rPr>
              <a:t>kol</a:t>
            </a:r>
            <a:r>
              <a:rPr lang="en-US" altLang="zh-CN" sz="1800" spc="204" dirty="0">
                <a:solidFill>
                  <a:srgbClr val="000000"/>
                </a:solidFill>
                <a:latin typeface="Arial"/>
                <a:ea typeface="Arial"/>
                <a:cs typeface="Arial"/>
              </a:rPr>
              <a:t> </a:t>
            </a:r>
            <a:r>
              <a:rPr lang="en-US" altLang="zh-CN" sz="1800" spc="0" dirty="0">
                <a:solidFill>
                  <a:srgbClr val="000000"/>
                </a:solidFill>
                <a:latin typeface="Arial"/>
                <a:ea typeface="Arial"/>
                <a:cs typeface="Arial"/>
              </a:rPr>
              <a:t>ask</a:t>
            </a:r>
            <a:r>
              <a:rPr lang="en-US" altLang="zh-CN" sz="1800" spc="-7" dirty="0">
                <a:solidFill>
                  <a:srgbClr val="000000"/>
                </a:solidFill>
                <a:latin typeface="Arial"/>
                <a:ea typeface="Arial"/>
                <a:cs typeface="Arial"/>
              </a:rPr>
              <a:t>ıs</a:t>
            </a:r>
            <a:r>
              <a:rPr lang="en-US" altLang="zh-CN" sz="1800" spc="13" dirty="0">
                <a:solidFill>
                  <a:srgbClr val="000000"/>
                </a:solidFill>
                <a:latin typeface="Arial"/>
                <a:ea typeface="Arial"/>
                <a:cs typeface="Arial"/>
              </a:rPr>
              <a:t>ı</a:t>
            </a:r>
            <a:r>
              <a:rPr lang="en-US" altLang="zh-CN" sz="1800" spc="90" dirty="0">
                <a:solidFill>
                  <a:srgbClr val="000000"/>
                </a:solidFill>
                <a:latin typeface="Arial"/>
                <a:ea typeface="Arial"/>
                <a:cs typeface="Arial"/>
              </a:rPr>
              <a:t> </a:t>
            </a:r>
            <a:r>
              <a:rPr lang="en-US" altLang="zh-CN" sz="1800" spc="-2" dirty="0">
                <a:solidFill>
                  <a:srgbClr val="000000"/>
                </a:solidFill>
                <a:latin typeface="Arial"/>
                <a:ea typeface="Arial"/>
                <a:cs typeface="Arial"/>
              </a:rPr>
              <a:t>ile</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3" dirty="0">
                <a:solidFill>
                  <a:srgbClr val="000000"/>
                </a:solidFill>
                <a:latin typeface="Arial"/>
                <a:ea typeface="Arial"/>
                <a:cs typeface="Arial"/>
              </a:rPr>
              <a:t>yeterlidir,</a:t>
            </a:r>
            <a:endParaRPr lang="en-US" altLang="zh-CN" sz="1800" dirty="0">
              <a:latin typeface="Arial"/>
              <a:ea typeface="Arial"/>
              <a:cs typeface="Arial"/>
            </a:endParaRPr>
          </a:p>
          <a:p>
            <a:pPr marL="1" marR="286" algn="l" rtl="0">
              <a:lnSpc>
                <a:spcPts val="2114"/>
              </a:lnSpc>
              <a:spcBef>
                <a:spcPts val="92"/>
              </a:spcBef>
            </a:pPr>
            <a:r>
              <a:rPr lang="en-US" altLang="zh-CN" sz="1800" spc="0" dirty="0">
                <a:solidFill>
                  <a:srgbClr val="000000"/>
                </a:solidFill>
                <a:latin typeface="Arial"/>
                <a:ea typeface="Arial"/>
                <a:cs typeface="Arial"/>
              </a:rPr>
              <a:t></a:t>
            </a:r>
            <a:r>
              <a:rPr lang="en-US" altLang="zh-CN" sz="1800" spc="-624" dirty="0">
                <a:solidFill>
                  <a:srgbClr val="000000"/>
                </a:solidFill>
                <a:latin typeface="Arial"/>
                <a:ea typeface="Arial"/>
                <a:cs typeface="Arial"/>
              </a:rPr>
              <a:t> </a:t>
            </a:r>
            <a:r>
              <a:rPr lang="en-US" altLang="zh-CN" sz="1800" spc="-1" dirty="0">
                <a:solidFill>
                  <a:srgbClr val="000000"/>
                </a:solidFill>
                <a:latin typeface="Arial"/>
                <a:ea typeface="Arial"/>
                <a:cs typeface="Arial"/>
              </a:rPr>
              <a:t>Parmak</a:t>
            </a:r>
            <a:r>
              <a:rPr lang="en-US" altLang="zh-CN" sz="1800" spc="-183" dirty="0">
                <a:solidFill>
                  <a:srgbClr val="000000"/>
                </a:solidFill>
                <a:latin typeface="Arial"/>
                <a:ea typeface="Arial"/>
                <a:cs typeface="Arial"/>
              </a:rPr>
              <a:t> </a:t>
            </a:r>
            <a:r>
              <a:rPr lang="en-US" altLang="zh-CN" sz="1800" spc="-6" dirty="0">
                <a:solidFill>
                  <a:srgbClr val="000000"/>
                </a:solidFill>
                <a:latin typeface="Arial"/>
                <a:ea typeface="Arial"/>
                <a:cs typeface="Arial"/>
              </a:rPr>
              <a:t>kemi</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i</a:t>
            </a:r>
            <a:r>
              <a:rPr lang="en-US" altLang="zh-CN" sz="1800" spc="317"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4" dirty="0">
                <a:solidFill>
                  <a:srgbClr val="000000"/>
                </a:solidFill>
                <a:latin typeface="Arial"/>
                <a:ea typeface="Arial"/>
                <a:cs typeface="Arial"/>
              </a:rPr>
              <a:t>ır</a:t>
            </a:r>
            <a:r>
              <a:rPr lang="en-US" altLang="zh-CN" sz="1800" spc="0" dirty="0">
                <a:solidFill>
                  <a:srgbClr val="000000"/>
                </a:solidFill>
                <a:latin typeface="Arial"/>
                <a:ea typeface="Arial"/>
                <a:cs typeface="Arial"/>
              </a:rPr>
              <a:t>ıklar</a:t>
            </a:r>
            <a:r>
              <a:rPr lang="en-US" altLang="zh-CN" sz="1800" spc="8" dirty="0">
                <a:solidFill>
                  <a:srgbClr val="000000"/>
                </a:solidFill>
                <a:latin typeface="Arial"/>
                <a:ea typeface="Arial"/>
                <a:cs typeface="Arial"/>
              </a:rPr>
              <a:t>ı</a:t>
            </a:r>
            <a:r>
              <a:rPr lang="en-US" altLang="zh-CN" sz="1800" spc="203" dirty="0">
                <a:solidFill>
                  <a:srgbClr val="000000"/>
                </a:solidFill>
                <a:latin typeface="Arial"/>
                <a:ea typeface="Arial"/>
                <a:cs typeface="Arial"/>
              </a:rPr>
              <a:t> </a:t>
            </a:r>
            <a:r>
              <a:rPr lang="en-US" altLang="zh-CN" sz="1800" spc="0" dirty="0">
                <a:solidFill>
                  <a:srgbClr val="000000"/>
                </a:solidFill>
                <a:latin typeface="Arial"/>
                <a:ea typeface="Arial"/>
                <a:cs typeface="Arial"/>
              </a:rPr>
              <a:t>ile</a:t>
            </a:r>
            <a:r>
              <a:rPr lang="en-US" altLang="zh-CN" sz="1800" spc="-281" dirty="0">
                <a:solidFill>
                  <a:srgbClr val="000000"/>
                </a:solidFill>
                <a:latin typeface="Arial"/>
                <a:ea typeface="Arial"/>
                <a:cs typeface="Arial"/>
              </a:rPr>
              <a:t> </a:t>
            </a:r>
            <a:r>
              <a:rPr lang="en-US" altLang="zh-CN" sz="1800" spc="0" dirty="0">
                <a:solidFill>
                  <a:srgbClr val="000000"/>
                </a:solidFill>
                <a:latin typeface="Arial"/>
                <a:ea typeface="Arial"/>
                <a:cs typeface="Arial"/>
              </a:rPr>
              <a:t>ç</a:t>
            </a:r>
            <a:r>
              <a:rPr lang="en-US" altLang="zh-CN" sz="1800" spc="-4" dirty="0">
                <a:solidFill>
                  <a:srgbClr val="000000"/>
                </a:solidFill>
                <a:latin typeface="Arial"/>
                <a:ea typeface="Arial"/>
                <a:cs typeface="Arial"/>
              </a:rPr>
              <a:t>ık</a:t>
            </a:r>
            <a:r>
              <a:rPr lang="en-US" altLang="zh-CN" sz="1800" spc="-17" dirty="0">
                <a:solidFill>
                  <a:srgbClr val="000000"/>
                </a:solidFill>
                <a:latin typeface="Arial"/>
                <a:ea typeface="Arial"/>
                <a:cs typeface="Arial"/>
              </a:rPr>
              <a:t>ı</a:t>
            </a:r>
            <a:r>
              <a:rPr lang="en-US" altLang="zh-CN" sz="1800" spc="0" dirty="0">
                <a:solidFill>
                  <a:srgbClr val="000000"/>
                </a:solidFill>
                <a:latin typeface="Arial"/>
                <a:ea typeface="Arial"/>
                <a:cs typeface="Arial"/>
              </a:rPr>
              <a:t>ğ</a:t>
            </a:r>
            <a:r>
              <a:rPr lang="en-US" altLang="zh-CN" sz="1800" spc="7" dirty="0">
                <a:solidFill>
                  <a:srgbClr val="000000"/>
                </a:solidFill>
                <a:latin typeface="Arial"/>
                <a:ea typeface="Arial"/>
                <a:cs typeface="Arial"/>
              </a:rPr>
              <a:t>ı</a:t>
            </a:r>
            <a:r>
              <a:rPr lang="en-US" altLang="zh-CN" sz="1800" spc="204" dirty="0">
                <a:solidFill>
                  <a:srgbClr val="000000"/>
                </a:solidFill>
                <a:latin typeface="Arial"/>
                <a:ea typeface="Arial"/>
                <a:cs typeface="Arial"/>
              </a:rPr>
              <a:t> </a:t>
            </a:r>
            <a:r>
              <a:rPr lang="en-US" altLang="zh-CN" sz="1800" spc="-8" dirty="0">
                <a:solidFill>
                  <a:srgbClr val="000000"/>
                </a:solidFill>
                <a:latin typeface="Arial"/>
                <a:ea typeface="Arial"/>
                <a:cs typeface="Arial"/>
              </a:rPr>
              <a:t>ay</a:t>
            </a:r>
            <a:r>
              <a:rPr lang="en-US" altLang="zh-CN" sz="1800" spc="-3" dirty="0">
                <a:solidFill>
                  <a:srgbClr val="000000"/>
                </a:solidFill>
                <a:latin typeface="Arial"/>
                <a:ea typeface="Arial"/>
                <a:cs typeface="Arial"/>
              </a:rPr>
              <a:t>ırt</a:t>
            </a:r>
            <a:r>
              <a:rPr lang="en-US" altLang="zh-CN" sz="1800" spc="224" dirty="0">
                <a:solidFill>
                  <a:srgbClr val="000000"/>
                </a:solidFill>
                <a:latin typeface="Arial"/>
                <a:ea typeface="Arial"/>
                <a:cs typeface="Arial"/>
              </a:rPr>
              <a:t> </a:t>
            </a:r>
            <a:r>
              <a:rPr lang="en-US" altLang="zh-CN" sz="1800" spc="-1" dirty="0">
                <a:solidFill>
                  <a:srgbClr val="000000"/>
                </a:solidFill>
                <a:latin typeface="Arial"/>
                <a:ea typeface="Arial"/>
                <a:cs typeface="Arial"/>
              </a:rPr>
              <a:t>etmek</a:t>
            </a:r>
            <a:r>
              <a:rPr lang="en-US" altLang="zh-CN" sz="1800" spc="-180" dirty="0">
                <a:solidFill>
                  <a:srgbClr val="000000"/>
                </a:solidFill>
                <a:latin typeface="Arial"/>
                <a:ea typeface="Arial"/>
                <a:cs typeface="Arial"/>
              </a:rPr>
              <a:t> </a:t>
            </a:r>
            <a:r>
              <a:rPr lang="en-US" altLang="zh-CN" sz="1800" spc="-16" dirty="0">
                <a:solidFill>
                  <a:srgbClr val="000000"/>
                </a:solidFill>
                <a:latin typeface="Arial"/>
                <a:ea typeface="Arial"/>
                <a:cs typeface="Arial"/>
              </a:rPr>
              <a:t>zordur.</a:t>
            </a:r>
            <a:r>
              <a:rPr lang="en-US" altLang="zh-CN" sz="1800" spc="214" dirty="0">
                <a:solidFill>
                  <a:srgbClr val="000000"/>
                </a:solidFill>
                <a:latin typeface="Arial"/>
                <a:ea typeface="Arial"/>
                <a:cs typeface="Arial"/>
              </a:rPr>
              <a:t> </a:t>
            </a:r>
            <a:r>
              <a:rPr lang="en-US" altLang="zh-CN" sz="1800" spc="-35" dirty="0">
                <a:solidFill>
                  <a:srgbClr val="000000"/>
                </a:solidFill>
                <a:latin typeface="Arial"/>
                <a:ea typeface="Arial"/>
                <a:cs typeface="Arial"/>
              </a:rPr>
              <a:t>Tespit</a:t>
            </a:r>
            <a:r>
              <a:rPr lang="en-US" altLang="zh-CN" sz="1800" spc="220" dirty="0">
                <a:solidFill>
                  <a:srgbClr val="000000"/>
                </a:solidFill>
                <a:latin typeface="Arial"/>
                <a:ea typeface="Arial"/>
                <a:cs typeface="Arial"/>
              </a:rPr>
              <a:t> </a:t>
            </a:r>
            <a:r>
              <a:rPr lang="en-US" altLang="zh-CN" sz="1800" spc="-2" dirty="0">
                <a:solidFill>
                  <a:srgbClr val="000000"/>
                </a:solidFill>
                <a:latin typeface="Arial"/>
                <a:ea typeface="Arial"/>
                <a:cs typeface="Arial"/>
              </a:rPr>
              <a:t>için,</a:t>
            </a:r>
            <a:r>
              <a:rPr lang="en-US" altLang="zh-CN" sz="1800" spc="221"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2" dirty="0">
                <a:solidFill>
                  <a:srgbClr val="000000"/>
                </a:solidFill>
                <a:latin typeface="Arial"/>
                <a:ea typeface="Arial"/>
                <a:cs typeface="Arial"/>
              </a:rPr>
              <a:t>malzemesi</a:t>
            </a:r>
            <a:endParaRPr lang="en-US" altLang="zh-CN" sz="1800" dirty="0">
              <a:latin typeface="Arial"/>
              <a:ea typeface="Arial"/>
              <a:cs typeface="Arial"/>
            </a:endParaRPr>
          </a:p>
          <a:p>
            <a:pPr marL="1" algn="l" rtl="0">
              <a:lnSpc>
                <a:spcPts val="2129"/>
              </a:lnSpc>
              <a:spcBef>
                <a:spcPts val="122"/>
              </a:spcBef>
            </a:pPr>
            <a:r>
              <a:rPr lang="en-US" altLang="zh-CN" sz="1800" spc="-2" dirty="0">
                <a:solidFill>
                  <a:srgbClr val="000000"/>
                </a:solidFill>
                <a:latin typeface="Arial"/>
                <a:ea typeface="Arial"/>
                <a:cs typeface="Arial"/>
              </a:rPr>
              <a:t>ile</a:t>
            </a:r>
            <a:r>
              <a:rPr lang="en-US" altLang="zh-CN" sz="1800" spc="-491" dirty="0">
                <a:solidFill>
                  <a:srgbClr val="000000"/>
                </a:solidFill>
                <a:latin typeface="Arial"/>
                <a:ea typeface="Arial"/>
                <a:cs typeface="Arial"/>
              </a:rPr>
              <a:t> </a:t>
            </a:r>
            <a:r>
              <a:rPr lang="en-US" altLang="zh-CN" sz="1800" spc="-8" dirty="0">
                <a:solidFill>
                  <a:srgbClr val="000000"/>
                </a:solidFill>
                <a:latin typeface="Arial"/>
                <a:ea typeface="Arial"/>
                <a:cs typeface="Arial"/>
              </a:rPr>
              <a:t>yaral</a:t>
            </a:r>
            <a:r>
              <a:rPr lang="en-US" altLang="zh-CN" sz="1800" spc="0" dirty="0">
                <a:solidFill>
                  <a:srgbClr val="000000"/>
                </a:solidFill>
                <a:latin typeface="Arial"/>
                <a:ea typeface="Arial"/>
                <a:cs typeface="Arial"/>
              </a:rPr>
              <a:t>ı</a:t>
            </a:r>
            <a:r>
              <a:rPr lang="en-US" altLang="zh-CN" sz="1800" spc="31" dirty="0">
                <a:solidFill>
                  <a:srgbClr val="000000"/>
                </a:solidFill>
                <a:latin typeface="Arial"/>
                <a:ea typeface="Arial"/>
                <a:cs typeface="Arial"/>
              </a:rPr>
              <a:t> </a:t>
            </a:r>
            <a:r>
              <a:rPr lang="en-US" altLang="zh-CN" sz="1800" spc="-2" dirty="0">
                <a:solidFill>
                  <a:srgbClr val="000000"/>
                </a:solidFill>
                <a:latin typeface="Arial"/>
                <a:ea typeface="Arial"/>
                <a:cs typeface="Arial"/>
              </a:rPr>
              <a:t>parmak,</a:t>
            </a:r>
            <a:r>
              <a:rPr lang="en-US" altLang="zh-CN" sz="1800" spc="8" dirty="0">
                <a:solidFill>
                  <a:srgbClr val="000000"/>
                </a:solidFill>
                <a:latin typeface="Arial"/>
                <a:ea typeface="Arial"/>
                <a:cs typeface="Arial"/>
              </a:rPr>
              <a:t> </a:t>
            </a:r>
            <a:r>
              <a:rPr lang="en-US" altLang="zh-CN" sz="1800" spc="-13" dirty="0">
                <a:solidFill>
                  <a:srgbClr val="000000"/>
                </a:solidFill>
                <a:latin typeface="Arial"/>
                <a:ea typeface="Arial"/>
                <a:cs typeface="Arial"/>
              </a:rPr>
              <a:t>yan</a:t>
            </a:r>
            <a:r>
              <a:rPr lang="en-US" altLang="zh-CN" sz="1800" spc="-4" dirty="0">
                <a:solidFill>
                  <a:srgbClr val="000000"/>
                </a:solidFill>
                <a:latin typeface="Arial"/>
                <a:ea typeface="Arial"/>
                <a:cs typeface="Arial"/>
              </a:rPr>
              <a:t>ındaki</a:t>
            </a:r>
            <a:r>
              <a:rPr lang="en-US" altLang="zh-CN" sz="1800" spc="163" dirty="0">
                <a:solidFill>
                  <a:srgbClr val="000000"/>
                </a:solidFill>
                <a:latin typeface="Arial"/>
                <a:ea typeface="Arial"/>
                <a:cs typeface="Arial"/>
              </a:rPr>
              <a:t> </a:t>
            </a:r>
            <a:r>
              <a:rPr lang="en-US" altLang="zh-CN" sz="1800" spc="-5" dirty="0">
                <a:solidFill>
                  <a:srgbClr val="000000"/>
                </a:solidFill>
                <a:latin typeface="Arial"/>
                <a:ea typeface="Arial"/>
                <a:cs typeface="Arial"/>
              </a:rPr>
              <a:t>sa</a:t>
            </a:r>
            <a:r>
              <a:rPr lang="en-US" altLang="zh-CN" sz="1800" spc="-9" dirty="0">
                <a:solidFill>
                  <a:srgbClr val="000000"/>
                </a:solidFill>
                <a:latin typeface="Arial"/>
                <a:ea typeface="Arial"/>
                <a:cs typeface="Arial"/>
              </a:rPr>
              <a:t>ğ</a:t>
            </a:r>
            <a:r>
              <a:rPr lang="en-US" altLang="zh-CN" sz="1800" spc="-5" dirty="0">
                <a:solidFill>
                  <a:srgbClr val="000000"/>
                </a:solidFill>
                <a:latin typeface="Arial"/>
                <a:ea typeface="Arial"/>
                <a:cs typeface="Arial"/>
              </a:rPr>
              <a:t>lıkl</a:t>
            </a:r>
            <a:r>
              <a:rPr lang="en-US" altLang="zh-CN" sz="1800" spc="0" dirty="0">
                <a:solidFill>
                  <a:srgbClr val="000000"/>
                </a:solidFill>
                <a:latin typeface="Arial"/>
                <a:ea typeface="Arial"/>
                <a:cs typeface="Arial"/>
              </a:rPr>
              <a:t>ı</a:t>
            </a:r>
            <a:r>
              <a:rPr lang="en-US" altLang="zh-CN" sz="1800" spc="20" dirty="0">
                <a:solidFill>
                  <a:srgbClr val="000000"/>
                </a:solidFill>
                <a:latin typeface="Arial"/>
                <a:ea typeface="Arial"/>
                <a:cs typeface="Arial"/>
              </a:rPr>
              <a:t> </a:t>
            </a:r>
            <a:r>
              <a:rPr lang="en-US" altLang="zh-CN" sz="1800" spc="-2" dirty="0">
                <a:solidFill>
                  <a:srgbClr val="000000"/>
                </a:solidFill>
                <a:latin typeface="Arial"/>
                <a:ea typeface="Arial"/>
                <a:cs typeface="Arial"/>
              </a:rPr>
              <a:t>parmakla</a:t>
            </a:r>
            <a:r>
              <a:rPr lang="en-US" altLang="zh-CN" sz="1800" spc="-490" dirty="0">
                <a:solidFill>
                  <a:srgbClr val="000000"/>
                </a:solidFill>
                <a:latin typeface="Arial"/>
                <a:ea typeface="Arial"/>
                <a:cs typeface="Arial"/>
              </a:rPr>
              <a:t> </a:t>
            </a:r>
            <a:r>
              <a:rPr lang="en-US" altLang="zh-CN" sz="1800" spc="-4" dirty="0">
                <a:solidFill>
                  <a:srgbClr val="000000"/>
                </a:solidFill>
                <a:latin typeface="Arial"/>
                <a:ea typeface="Arial"/>
                <a:cs typeface="Arial"/>
              </a:rPr>
              <a:t>bandaj</a:t>
            </a:r>
            <a:r>
              <a:rPr lang="en-US" altLang="zh-CN" sz="1800" spc="125" dirty="0">
                <a:solidFill>
                  <a:srgbClr val="000000"/>
                </a:solidFill>
                <a:latin typeface="Arial"/>
                <a:ea typeface="Arial"/>
                <a:cs typeface="Arial"/>
              </a:rPr>
              <a:t> </a:t>
            </a:r>
            <a:r>
              <a:rPr lang="en-US" altLang="zh-CN" sz="1800" spc="-13" dirty="0">
                <a:solidFill>
                  <a:srgbClr val="000000"/>
                </a:solidFill>
                <a:latin typeface="Arial"/>
                <a:ea typeface="Arial"/>
                <a:cs typeface="Arial"/>
              </a:rPr>
              <a:t>yap</a:t>
            </a:r>
            <a:r>
              <a:rPr lang="en-US" altLang="zh-CN" sz="1800" spc="-14" dirty="0">
                <a:solidFill>
                  <a:srgbClr val="000000"/>
                </a:solidFill>
                <a:latin typeface="Arial"/>
                <a:ea typeface="Arial"/>
                <a:cs typeface="Arial"/>
              </a:rPr>
              <a:t>ılabilir.</a:t>
            </a:r>
            <a:endParaRPr lang="en-US" altLang="zh-CN" sz="1800" dirty="0">
              <a:latin typeface="Arial"/>
              <a:ea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216"/>
          <p:cNvPicPr>
            <a:picLocks noChangeAspect="1"/>
          </p:cNvPicPr>
          <p:nvPr/>
        </p:nvPicPr>
        <p:blipFill>
          <a:blip r:embed="rId2"/>
          <a:stretch>
            <a:fillRect/>
          </a:stretch>
        </p:blipFill>
        <p:spPr>
          <a:xfrm>
            <a:off x="774073" y="348997"/>
            <a:ext cx="9144001" cy="6858000"/>
          </a:xfrm>
          <a:prstGeom prst="rect">
            <a:avLst/>
          </a:prstGeom>
          <a:noFill/>
        </p:spPr>
      </p:pic>
      <p:sp>
        <p:nvSpPr>
          <p:cNvPr id="217" name="Path21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8" name="Path21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19" name="Path21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20" name="Image220"/>
          <p:cNvPicPr>
            <a:picLocks noChangeAspect="1"/>
          </p:cNvPicPr>
          <p:nvPr/>
        </p:nvPicPr>
        <p:blipFill>
          <a:blip r:embed="rId3"/>
          <a:stretch>
            <a:fillRect/>
          </a:stretch>
        </p:blipFill>
        <p:spPr>
          <a:xfrm>
            <a:off x="6292474" y="5265420"/>
            <a:ext cx="3247644" cy="1613916"/>
          </a:xfrm>
          <a:prstGeom prst="rect">
            <a:avLst/>
          </a:prstGeom>
          <a:noFill/>
        </p:spPr>
      </p:pic>
      <p:sp>
        <p:nvSpPr>
          <p:cNvPr id="221" name="Path221"/>
          <p:cNvSpPr/>
          <p:nvPr/>
        </p:nvSpPr>
        <p:spPr>
          <a:xfrm>
            <a:off x="6284855" y="5259325"/>
            <a:ext cx="3265931" cy="1627632"/>
          </a:xfrm>
          <a:custGeom>
            <a:avLst/>
            <a:gdLst/>
            <a:ahLst/>
            <a:cxnLst/>
            <a:rect l="l" t="t" r="r" b="b"/>
            <a:pathLst>
              <a:path w="3265931" h="1627632">
                <a:moveTo>
                  <a:pt x="3265932" y="0"/>
                </a:moveTo>
                <a:lnTo>
                  <a:pt x="3265932" y="1627632"/>
                </a:lnTo>
                <a:lnTo>
                  <a:pt x="0" y="1627632"/>
                </a:lnTo>
                <a:lnTo>
                  <a:pt x="0" y="0"/>
                </a:lnTo>
                <a:lnTo>
                  <a:pt x="3265932" y="0"/>
                </a:lnTo>
                <a:close/>
                <a:moveTo>
                  <a:pt x="12192" y="1621536"/>
                </a:moveTo>
                <a:lnTo>
                  <a:pt x="6096" y="1615440"/>
                </a:lnTo>
                <a:lnTo>
                  <a:pt x="3259836" y="1615440"/>
                </a:lnTo>
                <a:lnTo>
                  <a:pt x="3252216" y="1621536"/>
                </a:lnTo>
                <a:lnTo>
                  <a:pt x="3252216" y="7620"/>
                </a:lnTo>
                <a:lnTo>
                  <a:pt x="3259836" y="13716"/>
                </a:lnTo>
                <a:lnTo>
                  <a:pt x="6096" y="13716"/>
                </a:lnTo>
                <a:lnTo>
                  <a:pt x="12192" y="7620"/>
                </a:lnTo>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22" name="Text Box222"/>
          <p:cNvSpPr txBox="1"/>
          <p:nvPr/>
        </p:nvSpPr>
        <p:spPr>
          <a:xfrm>
            <a:off x="1909459" y="741732"/>
            <a:ext cx="8152149" cy="4470455"/>
          </a:xfrm>
          <a:prstGeom prst="rect">
            <a:avLst/>
          </a:prstGeom>
          <a:noFill/>
        </p:spPr>
        <p:txBody>
          <a:bodyPr wrap="square" lIns="0" tIns="0" rIns="0" rtlCol="0">
            <a:spAutoFit/>
          </a:bodyPr>
          <a:lstStyle/>
          <a:p>
            <a:pPr algn="l" rtl="0">
              <a:lnSpc>
                <a:spcPts val="2056"/>
              </a:lnSpc>
            </a:pPr>
            <a:r>
              <a:rPr lang="en-US" altLang="zh-CN" sz="1800" b="1" spc="-3" dirty="0">
                <a:solidFill>
                  <a:srgbClr val="000000"/>
                </a:solidFill>
                <a:latin typeface="Arial"/>
                <a:ea typeface="Arial"/>
                <a:cs typeface="Arial"/>
              </a:rPr>
              <a:t>Uyluk</a:t>
            </a:r>
            <a:r>
              <a:rPr lang="en-US" altLang="zh-CN" sz="1800" b="1" spc="-487" dirty="0">
                <a:solidFill>
                  <a:srgbClr val="000000"/>
                </a:solidFill>
                <a:latin typeface="Arial"/>
                <a:ea typeface="Arial"/>
                <a:cs typeface="Arial"/>
              </a:rPr>
              <a:t> </a:t>
            </a:r>
            <a:r>
              <a:rPr lang="en-US" altLang="zh-CN" sz="1800" b="1" spc="-3" dirty="0">
                <a:solidFill>
                  <a:srgbClr val="000000"/>
                </a:solidFill>
                <a:latin typeface="Arial"/>
                <a:ea typeface="Arial"/>
                <a:cs typeface="Arial"/>
              </a:rPr>
              <a:t>kemi</a:t>
            </a:r>
            <a:r>
              <a:rPr lang="en-US" altLang="zh-CN" sz="1800" b="1" spc="0" dirty="0">
                <a:solidFill>
                  <a:srgbClr val="000000"/>
                </a:solidFill>
                <a:latin typeface="Arial"/>
                <a:ea typeface="Arial"/>
                <a:cs typeface="Arial"/>
              </a:rPr>
              <a:t>ğ</a:t>
            </a:r>
            <a:r>
              <a:rPr lang="en-US" altLang="zh-CN" sz="1800" b="1" spc="6" dirty="0">
                <a:solidFill>
                  <a:srgbClr val="000000"/>
                </a:solidFill>
                <a:latin typeface="Arial"/>
                <a:ea typeface="Arial"/>
                <a:cs typeface="Arial"/>
              </a:rPr>
              <a:t>i</a:t>
            </a:r>
            <a:r>
              <a:rPr lang="en-US" altLang="zh-CN" sz="1800" b="1" dirty="0">
                <a:solidFill>
                  <a:srgbClr val="000000"/>
                </a:solidFill>
                <a:latin typeface="Arial"/>
                <a:ea typeface="Arial"/>
                <a:cs typeface="Arial"/>
              </a:rPr>
              <a:t> </a:t>
            </a:r>
            <a:r>
              <a:rPr lang="en-US" altLang="zh-CN" sz="1800" b="1" spc="-8" dirty="0">
                <a:solidFill>
                  <a:srgbClr val="000000"/>
                </a:solidFill>
                <a:latin typeface="Arial"/>
                <a:ea typeface="Arial"/>
                <a:cs typeface="Arial"/>
              </a:rPr>
              <a:t>k</a:t>
            </a:r>
            <a:r>
              <a:rPr lang="en-US" altLang="zh-CN" sz="1800" b="1" spc="-3" dirty="0">
                <a:solidFill>
                  <a:srgbClr val="000000"/>
                </a:solidFill>
                <a:latin typeface="Arial"/>
                <a:ea typeface="Arial"/>
                <a:cs typeface="Arial"/>
              </a:rPr>
              <a:t>ır</a:t>
            </a:r>
            <a:r>
              <a:rPr lang="en-US" altLang="zh-CN" sz="1800" b="1" spc="0" dirty="0">
                <a:solidFill>
                  <a:srgbClr val="000000"/>
                </a:solidFill>
                <a:latin typeface="Arial"/>
                <a:ea typeface="Arial"/>
                <a:cs typeface="Arial"/>
              </a:rPr>
              <a:t>ığ</a:t>
            </a:r>
            <a:r>
              <a:rPr lang="en-US" altLang="zh-CN" sz="1800" b="1" spc="5" dirty="0">
                <a:solidFill>
                  <a:srgbClr val="000000"/>
                </a:solidFill>
                <a:latin typeface="Arial"/>
                <a:ea typeface="Arial"/>
                <a:cs typeface="Arial"/>
              </a:rPr>
              <a:t>ının</a:t>
            </a:r>
            <a:r>
              <a:rPr lang="en-US" altLang="zh-CN" sz="1800" b="1" spc="-621" dirty="0">
                <a:solidFill>
                  <a:srgbClr val="000000"/>
                </a:solidFill>
                <a:latin typeface="Arial"/>
                <a:ea typeface="Arial"/>
                <a:cs typeface="Arial"/>
              </a:rPr>
              <a:t> </a:t>
            </a:r>
            <a:r>
              <a:rPr lang="en-US" altLang="zh-CN" sz="1800" b="1" spc="0" dirty="0">
                <a:solidFill>
                  <a:srgbClr val="000000"/>
                </a:solidFill>
                <a:latin typeface="Arial"/>
                <a:ea typeface="Arial"/>
                <a:cs typeface="Arial"/>
              </a:rPr>
              <a:t>tespiti:</a:t>
            </a:r>
            <a:endParaRPr lang="en-US" altLang="zh-CN" sz="1800" dirty="0">
              <a:latin typeface="Arial"/>
              <a:ea typeface="Arial"/>
              <a:cs typeface="Arial"/>
            </a:endParaRPr>
          </a:p>
          <a:p>
            <a:pPr marR="1098" algn="l" rtl="0">
              <a:lnSpc>
                <a:spcPts val="2114"/>
              </a:lnSpc>
              <a:spcBef>
                <a:spcPts val="88"/>
              </a:spcBef>
            </a:pPr>
            <a:r>
              <a:rPr lang="en-US" altLang="zh-CN" sz="1800" spc="0" dirty="0">
                <a:solidFill>
                  <a:srgbClr val="000000"/>
                </a:solidFill>
                <a:latin typeface="Arial"/>
                <a:ea typeface="Arial"/>
                <a:cs typeface="Arial"/>
              </a:rPr>
              <a:t>Sert</a:t>
            </a:r>
            <a:r>
              <a:rPr lang="en-US" altLang="zh-CN" sz="1800" spc="206"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214" dirty="0">
                <a:solidFill>
                  <a:srgbClr val="000000"/>
                </a:solidFill>
                <a:latin typeface="Arial"/>
                <a:ea typeface="Arial"/>
                <a:cs typeface="Arial"/>
              </a:rPr>
              <a:t> </a:t>
            </a:r>
            <a:r>
              <a:rPr lang="en-US" altLang="zh-CN" sz="1800" spc="-2" dirty="0">
                <a:solidFill>
                  <a:srgbClr val="000000"/>
                </a:solidFill>
                <a:latin typeface="Arial"/>
                <a:ea typeface="Arial"/>
                <a:cs typeface="Arial"/>
              </a:rPr>
              <a:t>malzemesi</a:t>
            </a:r>
            <a:r>
              <a:rPr lang="en-US" altLang="zh-CN" sz="1800" spc="306"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298" dirty="0">
                <a:solidFill>
                  <a:srgbClr val="000000"/>
                </a:solidFill>
                <a:latin typeface="Arial"/>
                <a:ea typeface="Arial"/>
                <a:cs typeface="Arial"/>
              </a:rPr>
              <a:t> </a:t>
            </a:r>
            <a:r>
              <a:rPr lang="en-US" altLang="zh-CN" sz="1800" spc="-5" dirty="0">
                <a:solidFill>
                  <a:srgbClr val="000000"/>
                </a:solidFill>
                <a:latin typeface="Arial"/>
                <a:ea typeface="Arial"/>
                <a:cs typeface="Arial"/>
              </a:rPr>
              <a:t>sa</a:t>
            </a:r>
            <a:r>
              <a:rPr lang="en-US" altLang="zh-CN" sz="1800" spc="0" dirty="0">
                <a:solidFill>
                  <a:srgbClr val="000000"/>
                </a:solidFill>
                <a:latin typeface="Arial"/>
                <a:ea typeface="Arial"/>
                <a:cs typeface="Arial"/>
              </a:rPr>
              <a:t>ğlam</a:t>
            </a:r>
            <a:r>
              <a:rPr lang="en-US" altLang="zh-CN" sz="1800" spc="-792" dirty="0">
                <a:solidFill>
                  <a:srgbClr val="000000"/>
                </a:solidFill>
                <a:latin typeface="Arial"/>
                <a:ea typeface="Arial"/>
                <a:cs typeface="Arial"/>
              </a:rPr>
              <a:t> </a:t>
            </a:r>
            <a:r>
              <a:rPr lang="en-US" altLang="zh-CN" sz="1800" spc="-2" dirty="0">
                <a:solidFill>
                  <a:srgbClr val="000000"/>
                </a:solidFill>
                <a:latin typeface="Arial"/>
                <a:ea typeface="Arial"/>
                <a:cs typeface="Arial"/>
              </a:rPr>
              <a:t>baca</a:t>
            </a:r>
            <a:r>
              <a:rPr lang="en-US" altLang="zh-CN" sz="1800" spc="0" dirty="0">
                <a:solidFill>
                  <a:srgbClr val="000000"/>
                </a:solidFill>
                <a:latin typeface="Arial"/>
                <a:ea typeface="Arial"/>
                <a:cs typeface="Arial"/>
              </a:rPr>
              <a:t>ğı</a:t>
            </a:r>
            <a:r>
              <a:rPr lang="en-US" altLang="zh-CN" sz="1800" spc="195" dirty="0">
                <a:solidFill>
                  <a:srgbClr val="000000"/>
                </a:solidFill>
                <a:latin typeface="Arial"/>
                <a:ea typeface="Arial"/>
                <a:cs typeface="Arial"/>
              </a:rPr>
              <a:t> </a:t>
            </a:r>
            <a:r>
              <a:rPr lang="en-US" altLang="zh-CN" sz="1800" spc="0" dirty="0">
                <a:solidFill>
                  <a:srgbClr val="000000"/>
                </a:solidFill>
                <a:latin typeface="Arial"/>
                <a:ea typeface="Arial"/>
                <a:cs typeface="Arial"/>
              </a:rPr>
              <a:t>(ikinci</a:t>
            </a:r>
            <a:r>
              <a:rPr lang="en-US" altLang="zh-CN" sz="1800" spc="305"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11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214"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malzemesi</a:t>
            </a:r>
            <a:r>
              <a:rPr lang="en-US" altLang="zh-CN" sz="1800" spc="300" dirty="0">
                <a:solidFill>
                  <a:srgbClr val="000000"/>
                </a:solidFill>
                <a:latin typeface="Arial"/>
                <a:ea typeface="Arial"/>
                <a:cs typeface="Arial"/>
              </a:rPr>
              <a:t> </a:t>
            </a:r>
            <a:r>
              <a:rPr lang="en-US" altLang="zh-CN" sz="1800" spc="0" dirty="0">
                <a:solidFill>
                  <a:srgbClr val="000000"/>
                </a:solidFill>
                <a:latin typeface="Arial"/>
                <a:ea typeface="Arial"/>
                <a:cs typeface="Arial"/>
              </a:rPr>
              <a:t>gibi)</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kullanarak</a:t>
            </a:r>
            <a:r>
              <a:rPr lang="en-US" altLang="zh-CN" sz="1800" spc="-373"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 dirty="0">
                <a:solidFill>
                  <a:srgbClr val="000000"/>
                </a:solidFill>
                <a:latin typeface="Arial"/>
                <a:ea typeface="Arial"/>
                <a:cs typeface="Arial"/>
              </a:rPr>
              <a:t>etme:</a:t>
            </a:r>
            <a:endParaRPr lang="en-US" altLang="zh-CN" sz="1800" dirty="0">
              <a:latin typeface="Arial"/>
              <a:ea typeface="Arial"/>
              <a:cs typeface="Arial"/>
            </a:endParaRPr>
          </a:p>
          <a:p>
            <a:pPr marR="414" algn="just" rtl="0">
              <a:lnSpc>
                <a:spcPts val="2129"/>
              </a:lnSpc>
              <a:spcBef>
                <a:spcPts val="92"/>
              </a:spcBef>
            </a:pPr>
            <a:r>
              <a:rPr lang="en-US" altLang="zh-CN" sz="1800" spc="0" dirty="0">
                <a:solidFill>
                  <a:srgbClr val="000000"/>
                </a:solidFill>
                <a:latin typeface="Arial"/>
                <a:ea typeface="Arial"/>
                <a:cs typeface="Arial"/>
              </a:rPr>
              <a:t></a:t>
            </a:r>
            <a:r>
              <a:rPr lang="en-US" altLang="zh-CN" sz="1800" spc="-792" dirty="0">
                <a:solidFill>
                  <a:srgbClr val="000000"/>
                </a:solidFill>
                <a:latin typeface="Arial"/>
                <a:ea typeface="Arial"/>
                <a:cs typeface="Arial"/>
              </a:rPr>
              <a:t> </a:t>
            </a:r>
            <a:r>
              <a:rPr lang="en-US" altLang="zh-CN" sz="1800" spc="0" dirty="0">
                <a:solidFill>
                  <a:srgbClr val="000000"/>
                </a:solidFill>
                <a:latin typeface="Arial"/>
                <a:ea typeface="Arial"/>
                <a:cs typeface="Arial"/>
              </a:rPr>
              <a:t>Bir</a:t>
            </a:r>
            <a:r>
              <a:rPr lang="en-US" altLang="zh-CN" sz="1800" spc="-51" dirty="0">
                <a:solidFill>
                  <a:srgbClr val="000000"/>
                </a:solidFill>
                <a:latin typeface="Arial"/>
                <a:ea typeface="Arial"/>
                <a:cs typeface="Arial"/>
              </a:rPr>
              <a:t> </a:t>
            </a:r>
            <a:r>
              <a:rPr lang="en-US" altLang="zh-CN" sz="1800" spc="0" dirty="0">
                <a:solidFill>
                  <a:srgbClr val="000000"/>
                </a:solidFill>
                <a:latin typeface="Arial"/>
                <a:ea typeface="Arial"/>
                <a:cs typeface="Arial"/>
              </a:rPr>
              <a:t>el</a:t>
            </a:r>
            <a:r>
              <a:rPr lang="en-US" altLang="zh-CN" sz="1800" spc="144" dirty="0">
                <a:solidFill>
                  <a:srgbClr val="000000"/>
                </a:solidFill>
                <a:latin typeface="Arial"/>
                <a:ea typeface="Arial"/>
                <a:cs typeface="Arial"/>
              </a:rPr>
              <a:t> </a:t>
            </a:r>
            <a:r>
              <a:rPr lang="en-US" altLang="zh-CN" sz="1800" spc="-9" dirty="0">
                <a:solidFill>
                  <a:srgbClr val="000000"/>
                </a:solidFill>
                <a:latin typeface="Arial"/>
                <a:ea typeface="Arial"/>
                <a:cs typeface="Arial"/>
              </a:rPr>
              <a:t>aya</a:t>
            </a:r>
            <a:r>
              <a:rPr lang="en-US" altLang="zh-CN" sz="1800" spc="0" dirty="0">
                <a:solidFill>
                  <a:srgbClr val="000000"/>
                </a:solidFill>
                <a:latin typeface="Arial"/>
                <a:ea typeface="Arial"/>
                <a:cs typeface="Arial"/>
              </a:rPr>
              <a:t>ğın</a:t>
            </a:r>
            <a:r>
              <a:rPr lang="en-US" altLang="zh-CN" sz="1800" spc="-442" dirty="0">
                <a:solidFill>
                  <a:srgbClr val="000000"/>
                </a:solidFill>
                <a:latin typeface="Arial"/>
                <a:ea typeface="Arial"/>
                <a:cs typeface="Arial"/>
              </a:rPr>
              <a:t> </a:t>
            </a:r>
            <a:r>
              <a:rPr lang="en-US" altLang="zh-CN" sz="1800" spc="0" dirty="0">
                <a:solidFill>
                  <a:srgbClr val="000000"/>
                </a:solidFill>
                <a:latin typeface="Arial"/>
                <a:ea typeface="Arial"/>
                <a:cs typeface="Arial"/>
              </a:rPr>
              <a:t>üst</a:t>
            </a:r>
            <a:r>
              <a:rPr lang="en-US" altLang="zh-CN" sz="1800" spc="50"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3" dirty="0">
                <a:solidFill>
                  <a:srgbClr val="000000"/>
                </a:solidFill>
                <a:latin typeface="Arial"/>
                <a:ea typeface="Arial"/>
                <a:cs typeface="Arial"/>
              </a:rPr>
              <a:t>ısm</a:t>
            </a:r>
            <a:r>
              <a:rPr lang="en-US" altLang="zh-CN" sz="1800" spc="-4" dirty="0">
                <a:solidFill>
                  <a:srgbClr val="000000"/>
                </a:solidFill>
                <a:latin typeface="Arial"/>
                <a:ea typeface="Arial"/>
                <a:cs typeface="Arial"/>
              </a:rPr>
              <a:t>ına,</a:t>
            </a:r>
            <a:r>
              <a:rPr lang="en-US" altLang="zh-CN" sz="1800" spc="54" dirty="0">
                <a:solidFill>
                  <a:srgbClr val="000000"/>
                </a:solidFill>
                <a:latin typeface="Arial"/>
                <a:ea typeface="Arial"/>
                <a:cs typeface="Arial"/>
              </a:rPr>
              <a:t> </a:t>
            </a:r>
            <a:r>
              <a:rPr lang="en-US" altLang="zh-CN" sz="1800" spc="0" dirty="0">
                <a:solidFill>
                  <a:srgbClr val="000000"/>
                </a:solidFill>
                <a:latin typeface="Arial"/>
                <a:ea typeface="Arial"/>
                <a:cs typeface="Arial"/>
              </a:rPr>
              <a:t>di</a:t>
            </a:r>
            <a:r>
              <a:rPr lang="en-US" altLang="zh-CN" sz="1800" spc="-6" dirty="0">
                <a:solidFill>
                  <a:srgbClr val="000000"/>
                </a:solidFill>
                <a:latin typeface="Arial"/>
                <a:ea typeface="Arial"/>
                <a:cs typeface="Arial"/>
              </a:rPr>
              <a:t>ğ</a:t>
            </a:r>
            <a:r>
              <a:rPr lang="en-US" altLang="zh-CN" sz="1800" spc="0" dirty="0">
                <a:solidFill>
                  <a:srgbClr val="000000"/>
                </a:solidFill>
                <a:latin typeface="Arial"/>
                <a:ea typeface="Arial"/>
                <a:cs typeface="Arial"/>
              </a:rPr>
              <a:t>eri</a:t>
            </a:r>
            <a:r>
              <a:rPr lang="en-US" altLang="zh-CN" sz="1800" spc="145" dirty="0">
                <a:solidFill>
                  <a:srgbClr val="000000"/>
                </a:solidFill>
                <a:latin typeface="Arial"/>
                <a:ea typeface="Arial"/>
                <a:cs typeface="Arial"/>
              </a:rPr>
              <a:t> </a:t>
            </a:r>
            <a:r>
              <a:rPr lang="en-US" altLang="zh-CN" sz="1800" spc="-2" dirty="0">
                <a:solidFill>
                  <a:srgbClr val="000000"/>
                </a:solidFill>
                <a:latin typeface="Arial"/>
                <a:ea typeface="Arial"/>
                <a:cs typeface="Arial"/>
              </a:rPr>
              <a:t>bile</a:t>
            </a:r>
            <a:r>
              <a:rPr lang="en-US" altLang="zh-CN" sz="1800" spc="0" dirty="0">
                <a:solidFill>
                  <a:srgbClr val="000000"/>
                </a:solidFill>
                <a:latin typeface="Arial"/>
                <a:ea typeface="Arial"/>
                <a:cs typeface="Arial"/>
              </a:rPr>
              <a:t>ğ</a:t>
            </a:r>
            <a:r>
              <a:rPr lang="en-US" altLang="zh-CN" sz="1800" spc="6" dirty="0">
                <a:solidFill>
                  <a:srgbClr val="000000"/>
                </a:solidFill>
                <a:latin typeface="Arial"/>
                <a:ea typeface="Arial"/>
                <a:cs typeface="Arial"/>
              </a:rPr>
              <a:t>e</a:t>
            </a:r>
            <a:r>
              <a:rPr lang="en-US" altLang="zh-CN" sz="1800" spc="-460" dirty="0">
                <a:solidFill>
                  <a:srgbClr val="000000"/>
                </a:solidFill>
                <a:latin typeface="Arial"/>
                <a:ea typeface="Arial"/>
                <a:cs typeface="Arial"/>
              </a:rPr>
              <a:t> </a:t>
            </a:r>
            <a:r>
              <a:rPr lang="en-US" altLang="zh-CN" sz="1800" spc="-2" dirty="0">
                <a:solidFill>
                  <a:srgbClr val="000000"/>
                </a:solidFill>
                <a:latin typeface="Arial"/>
                <a:ea typeface="Arial"/>
                <a:cs typeface="Arial"/>
              </a:rPr>
              <a:t>konularak</a:t>
            </a:r>
            <a:r>
              <a:rPr lang="en-US" altLang="zh-CN" sz="1800" spc="-333" dirty="0">
                <a:solidFill>
                  <a:srgbClr val="000000"/>
                </a:solidFill>
                <a:latin typeface="Arial"/>
                <a:ea typeface="Arial"/>
                <a:cs typeface="Arial"/>
              </a:rPr>
              <a:t> </a:t>
            </a:r>
            <a:r>
              <a:rPr lang="en-US" altLang="zh-CN" sz="1800" spc="-2" dirty="0">
                <a:solidFill>
                  <a:srgbClr val="000000"/>
                </a:solidFill>
                <a:latin typeface="Arial"/>
                <a:ea typeface="Arial"/>
                <a:cs typeface="Arial"/>
              </a:rPr>
              <a:t>yaral</a:t>
            </a:r>
            <a:r>
              <a:rPr lang="en-US" altLang="zh-CN" sz="1800" spc="9" dirty="0">
                <a:solidFill>
                  <a:srgbClr val="000000"/>
                </a:solidFill>
                <a:latin typeface="Arial"/>
                <a:ea typeface="Arial"/>
                <a:cs typeface="Arial"/>
              </a:rPr>
              <a:t>ı</a:t>
            </a:r>
            <a:r>
              <a:rPr lang="en-US" altLang="zh-CN" sz="1800" spc="35" dirty="0">
                <a:solidFill>
                  <a:srgbClr val="000000"/>
                </a:solidFill>
                <a:latin typeface="Arial"/>
                <a:ea typeface="Arial"/>
                <a:cs typeface="Arial"/>
              </a:rPr>
              <a:t> </a:t>
            </a:r>
            <a:r>
              <a:rPr lang="en-US" altLang="zh-CN" sz="1800" spc="0" dirty="0">
                <a:solidFill>
                  <a:srgbClr val="000000"/>
                </a:solidFill>
                <a:latin typeface="Arial"/>
                <a:ea typeface="Arial"/>
                <a:cs typeface="Arial"/>
              </a:rPr>
              <a:t>bacak</a:t>
            </a:r>
            <a:r>
              <a:rPr lang="en-US" altLang="zh-CN" sz="1800" spc="-350" dirty="0">
                <a:solidFill>
                  <a:srgbClr val="000000"/>
                </a:solidFill>
                <a:latin typeface="Arial"/>
                <a:ea typeface="Arial"/>
                <a:cs typeface="Arial"/>
              </a:rPr>
              <a:t> </a:t>
            </a:r>
            <a:r>
              <a:rPr lang="en-US" altLang="zh-CN" sz="1800" spc="-2" dirty="0">
                <a:solidFill>
                  <a:srgbClr val="000000"/>
                </a:solidFill>
                <a:latin typeface="Arial"/>
                <a:ea typeface="Arial"/>
                <a:cs typeface="Arial"/>
              </a:rPr>
              <a:t>tutulur</a:t>
            </a:r>
            <a:r>
              <a:rPr lang="en-US" altLang="zh-CN" sz="1800" spc="-44"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dirty="0">
                <a:solidFill>
                  <a:srgbClr val="000000"/>
                </a:solidFill>
                <a:latin typeface="Arial"/>
                <a:ea typeface="Arial"/>
                <a:cs typeface="Arial"/>
              </a:rPr>
              <a:t> </a:t>
            </a:r>
            <a:r>
              <a:rPr lang="en-US" altLang="zh-CN" sz="1800" spc="-5" dirty="0">
                <a:solidFill>
                  <a:srgbClr val="000000"/>
                </a:solidFill>
                <a:latin typeface="Arial"/>
                <a:ea typeface="Arial"/>
                <a:cs typeface="Arial"/>
              </a:rPr>
              <a:t>sa</a:t>
            </a:r>
            <a:r>
              <a:rPr lang="en-US" altLang="zh-CN" sz="1800" spc="-9" dirty="0">
                <a:solidFill>
                  <a:srgbClr val="000000"/>
                </a:solidFill>
                <a:latin typeface="Arial"/>
                <a:ea typeface="Arial"/>
                <a:cs typeface="Arial"/>
              </a:rPr>
              <a:t>ğ</a:t>
            </a:r>
            <a:r>
              <a:rPr lang="en-US" altLang="zh-CN" sz="1800" spc="-3" dirty="0">
                <a:solidFill>
                  <a:srgbClr val="000000"/>
                </a:solidFill>
                <a:latin typeface="Arial"/>
                <a:ea typeface="Arial"/>
                <a:cs typeface="Arial"/>
              </a:rPr>
              <a:t>lam</a:t>
            </a:r>
            <a:r>
              <a:rPr lang="en-US" altLang="zh-CN" sz="1800" spc="-622" dirty="0">
                <a:solidFill>
                  <a:srgbClr val="000000"/>
                </a:solidFill>
                <a:latin typeface="Arial"/>
                <a:ea typeface="Arial"/>
                <a:cs typeface="Arial"/>
              </a:rPr>
              <a:t> </a:t>
            </a:r>
            <a:r>
              <a:rPr lang="en-US" altLang="zh-CN" sz="1800" spc="1" dirty="0">
                <a:solidFill>
                  <a:srgbClr val="000000"/>
                </a:solidFill>
                <a:latin typeface="Arial"/>
                <a:ea typeface="Arial"/>
                <a:cs typeface="Arial"/>
              </a:rPr>
              <a:t>bacakla</a:t>
            </a:r>
            <a:r>
              <a:rPr lang="en-US" altLang="zh-CN" sz="1800" spc="-132"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278" dirty="0">
                <a:solidFill>
                  <a:srgbClr val="000000"/>
                </a:solidFill>
                <a:latin typeface="Arial"/>
                <a:ea typeface="Arial"/>
                <a:cs typeface="Arial"/>
              </a:rPr>
              <a:t> </a:t>
            </a:r>
            <a:r>
              <a:rPr lang="en-US" altLang="zh-CN" sz="1800" spc="-2" dirty="0">
                <a:solidFill>
                  <a:srgbClr val="000000"/>
                </a:solidFill>
                <a:latin typeface="Arial"/>
                <a:ea typeface="Arial"/>
                <a:cs typeface="Arial"/>
              </a:rPr>
              <a:t>hizaya</a:t>
            </a:r>
            <a:r>
              <a:rPr lang="en-US" altLang="zh-CN" sz="1800" spc="-119" dirty="0">
                <a:solidFill>
                  <a:srgbClr val="000000"/>
                </a:solidFill>
                <a:latin typeface="Arial"/>
                <a:ea typeface="Arial"/>
                <a:cs typeface="Arial"/>
              </a:rPr>
              <a:t> </a:t>
            </a:r>
            <a:r>
              <a:rPr lang="en-US" altLang="zh-CN" sz="1800" spc="0" dirty="0">
                <a:solidFill>
                  <a:srgbClr val="000000"/>
                </a:solidFill>
                <a:latin typeface="Arial"/>
                <a:ea typeface="Arial"/>
                <a:cs typeface="Arial"/>
              </a:rPr>
              <a:t>getirmek</a:t>
            </a:r>
            <a:r>
              <a:rPr lang="en-US" altLang="zh-CN" sz="1800" spc="-25" dirty="0">
                <a:solidFill>
                  <a:srgbClr val="000000"/>
                </a:solidFill>
                <a:latin typeface="Arial"/>
                <a:ea typeface="Arial"/>
                <a:cs typeface="Arial"/>
              </a:rPr>
              <a:t> </a:t>
            </a:r>
            <a:r>
              <a:rPr lang="en-US" altLang="zh-CN" sz="1800" spc="-2" dirty="0">
                <a:solidFill>
                  <a:srgbClr val="000000"/>
                </a:solidFill>
                <a:latin typeface="Arial"/>
                <a:ea typeface="Arial"/>
                <a:cs typeface="Arial"/>
              </a:rPr>
              <a:t>için</a:t>
            </a:r>
            <a:r>
              <a:rPr lang="en-US" altLang="zh-CN" sz="1800" spc="-117" dirty="0">
                <a:solidFill>
                  <a:srgbClr val="000000"/>
                </a:solidFill>
                <a:latin typeface="Arial"/>
                <a:ea typeface="Arial"/>
                <a:cs typeface="Arial"/>
              </a:rPr>
              <a:t> </a:t>
            </a:r>
            <a:r>
              <a:rPr lang="en-US" altLang="zh-CN" sz="1800" spc="-4" dirty="0">
                <a:solidFill>
                  <a:srgbClr val="000000"/>
                </a:solidFill>
                <a:latin typeface="Arial"/>
                <a:ea typeface="Arial"/>
                <a:cs typeface="Arial"/>
              </a:rPr>
              <a:t>yava</a:t>
            </a:r>
            <a:r>
              <a:rPr lang="en-US" altLang="zh-CN" sz="1800" spc="0" dirty="0">
                <a:solidFill>
                  <a:srgbClr val="000000"/>
                </a:solidFill>
                <a:latin typeface="Arial"/>
                <a:ea typeface="Arial"/>
                <a:cs typeface="Arial"/>
              </a:rPr>
              <a:t>şça</a:t>
            </a:r>
            <a:r>
              <a:rPr lang="en-US" altLang="zh-CN" sz="1800" spc="-128" dirty="0">
                <a:solidFill>
                  <a:srgbClr val="000000"/>
                </a:solidFill>
                <a:latin typeface="Arial"/>
                <a:ea typeface="Arial"/>
                <a:cs typeface="Arial"/>
              </a:rPr>
              <a:t> </a:t>
            </a:r>
            <a:r>
              <a:rPr lang="en-US" altLang="zh-CN" sz="1800" spc="-12" dirty="0">
                <a:solidFill>
                  <a:srgbClr val="000000"/>
                </a:solidFill>
                <a:latin typeface="Arial"/>
                <a:ea typeface="Arial"/>
                <a:cs typeface="Arial"/>
              </a:rPr>
              <a:t>çekilir.</a:t>
            </a:r>
            <a:r>
              <a:rPr lang="en-US" altLang="zh-CN" sz="1800" spc="376" dirty="0">
                <a:solidFill>
                  <a:srgbClr val="000000"/>
                </a:solidFill>
                <a:latin typeface="Arial"/>
                <a:ea typeface="Arial"/>
                <a:cs typeface="Arial"/>
              </a:rPr>
              <a:t> </a:t>
            </a:r>
            <a:r>
              <a:rPr lang="en-US" altLang="zh-CN" sz="1800" spc="-15" dirty="0">
                <a:solidFill>
                  <a:srgbClr val="000000"/>
                </a:solidFill>
                <a:latin typeface="Arial"/>
                <a:ea typeface="Arial"/>
                <a:cs typeface="Arial"/>
              </a:rPr>
              <a:t>Ayn</a:t>
            </a:r>
            <a:r>
              <a:rPr lang="en-US" altLang="zh-CN" sz="1800" spc="0" dirty="0">
                <a:solidFill>
                  <a:srgbClr val="000000"/>
                </a:solidFill>
                <a:latin typeface="Arial"/>
                <a:ea typeface="Arial"/>
                <a:cs typeface="Arial"/>
              </a:rPr>
              <a:t>ı</a:t>
            </a:r>
            <a:r>
              <a:rPr lang="en-US" altLang="zh-CN" sz="1800" spc="366" dirty="0">
                <a:solidFill>
                  <a:srgbClr val="000000"/>
                </a:solidFill>
                <a:latin typeface="Arial"/>
                <a:ea typeface="Arial"/>
                <a:cs typeface="Arial"/>
              </a:rPr>
              <a:t> </a:t>
            </a:r>
            <a:r>
              <a:rPr lang="en-US" altLang="zh-CN" sz="1800" spc="1" dirty="0">
                <a:solidFill>
                  <a:srgbClr val="000000"/>
                </a:solidFill>
                <a:latin typeface="Arial"/>
                <a:ea typeface="Arial"/>
                <a:cs typeface="Arial"/>
              </a:rPr>
              <a:t>zamanda</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hafif</a:t>
            </a:r>
            <a:r>
              <a:rPr lang="en-US" altLang="zh-CN" sz="1800" spc="8"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94" dirty="0">
                <a:solidFill>
                  <a:srgbClr val="000000"/>
                </a:solidFill>
                <a:latin typeface="Arial"/>
                <a:ea typeface="Arial"/>
                <a:cs typeface="Arial"/>
              </a:rPr>
              <a:t> </a:t>
            </a:r>
            <a:r>
              <a:rPr lang="en-US" altLang="zh-CN" sz="1800" spc="-3" dirty="0">
                <a:solidFill>
                  <a:srgbClr val="000000"/>
                </a:solidFill>
                <a:latin typeface="Arial"/>
                <a:ea typeface="Arial"/>
                <a:cs typeface="Arial"/>
              </a:rPr>
              <a:t>döndürmede</a:t>
            </a:r>
            <a:r>
              <a:rPr lang="en-US" altLang="zh-CN" sz="1800" spc="-468" dirty="0">
                <a:solidFill>
                  <a:srgbClr val="000000"/>
                </a:solidFill>
                <a:latin typeface="Arial"/>
                <a:ea typeface="Arial"/>
                <a:cs typeface="Arial"/>
              </a:rPr>
              <a:t> </a:t>
            </a:r>
            <a:r>
              <a:rPr lang="en-US" altLang="zh-CN" sz="1800" spc="-8" dirty="0">
                <a:solidFill>
                  <a:srgbClr val="000000"/>
                </a:solidFill>
                <a:latin typeface="Arial"/>
                <a:ea typeface="Arial"/>
                <a:cs typeface="Arial"/>
              </a:rPr>
              <a:t>uygulan</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marR="504398" algn="l" rtl="0">
              <a:lnSpc>
                <a:spcPts val="2160"/>
              </a:lnSpc>
              <a:spcBef>
                <a:spcPts val="92"/>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Her</a:t>
            </a:r>
            <a:r>
              <a:rPr lang="en-US" altLang="zh-CN" sz="1800" spc="-94" dirty="0">
                <a:solidFill>
                  <a:srgbClr val="000000"/>
                </a:solidFill>
                <a:latin typeface="Arial"/>
                <a:ea typeface="Arial"/>
                <a:cs typeface="Arial"/>
              </a:rPr>
              <a:t> </a:t>
            </a:r>
            <a:r>
              <a:rPr lang="en-US" altLang="zh-CN" sz="1800" spc="0" dirty="0">
                <a:solidFill>
                  <a:srgbClr val="000000"/>
                </a:solidFill>
                <a:latin typeface="Arial"/>
                <a:ea typeface="Arial"/>
                <a:cs typeface="Arial"/>
              </a:rPr>
              <a:t>iki</a:t>
            </a:r>
            <a:r>
              <a:rPr lang="en-US" altLang="zh-CN" sz="1800" spc="109" dirty="0">
                <a:solidFill>
                  <a:srgbClr val="000000"/>
                </a:solidFill>
                <a:latin typeface="Arial"/>
                <a:ea typeface="Arial"/>
                <a:cs typeface="Arial"/>
              </a:rPr>
              <a:t> </a:t>
            </a:r>
            <a:r>
              <a:rPr lang="en-US" altLang="zh-CN" sz="1800" spc="-3" dirty="0">
                <a:solidFill>
                  <a:srgbClr val="000000"/>
                </a:solidFill>
                <a:latin typeface="Arial"/>
                <a:ea typeface="Arial"/>
                <a:cs typeface="Arial"/>
              </a:rPr>
              <a:t>bacak</a:t>
            </a:r>
            <a:r>
              <a:rPr lang="en-US" altLang="zh-CN" sz="1800" spc="-383" dirty="0">
                <a:solidFill>
                  <a:srgbClr val="000000"/>
                </a:solidFill>
                <a:latin typeface="Arial"/>
                <a:ea typeface="Arial"/>
                <a:cs typeface="Arial"/>
              </a:rPr>
              <a:t> </a:t>
            </a:r>
            <a:r>
              <a:rPr lang="en-US" altLang="zh-CN" sz="1800" spc="-2" dirty="0">
                <a:solidFill>
                  <a:srgbClr val="000000"/>
                </a:solidFill>
                <a:latin typeface="Arial"/>
                <a:ea typeface="Arial"/>
                <a:cs typeface="Arial"/>
              </a:rPr>
              <a:t>aras</a:t>
            </a:r>
            <a:r>
              <a:rPr lang="en-US" altLang="zh-CN" sz="1800" spc="-5" dirty="0">
                <a:solidFill>
                  <a:srgbClr val="000000"/>
                </a:solidFill>
                <a:latin typeface="Arial"/>
                <a:ea typeface="Arial"/>
                <a:cs typeface="Arial"/>
              </a:rPr>
              <a:t>ına</a:t>
            </a:r>
            <a:r>
              <a:rPr lang="en-US" altLang="zh-CN" sz="1800" spc="-489" dirty="0">
                <a:solidFill>
                  <a:srgbClr val="000000"/>
                </a:solidFill>
                <a:latin typeface="Arial"/>
                <a:ea typeface="Arial"/>
                <a:cs typeface="Arial"/>
              </a:rPr>
              <a:t> </a:t>
            </a:r>
            <a:r>
              <a:rPr lang="en-US" altLang="zh-CN" sz="1800" spc="-2" dirty="0">
                <a:solidFill>
                  <a:srgbClr val="000000"/>
                </a:solidFill>
                <a:latin typeface="Arial"/>
                <a:ea typeface="Arial"/>
                <a:cs typeface="Arial"/>
              </a:rPr>
              <a:t>(dizler</a:t>
            </a:r>
            <a:r>
              <a:rPr lang="en-US" altLang="zh-CN" sz="1800" spc="-85"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3" dirty="0">
                <a:solidFill>
                  <a:srgbClr val="000000"/>
                </a:solidFill>
                <a:latin typeface="Arial"/>
                <a:ea typeface="Arial"/>
                <a:cs typeface="Arial"/>
              </a:rPr>
              <a:t>bilekler)</a:t>
            </a:r>
            <a:r>
              <a:rPr lang="en-US" altLang="zh-CN" sz="1800" spc="-68"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94" dirty="0">
                <a:solidFill>
                  <a:srgbClr val="000000"/>
                </a:solidFill>
                <a:latin typeface="Arial"/>
                <a:ea typeface="Arial"/>
                <a:cs typeface="Arial"/>
              </a:rPr>
              <a:t> </a:t>
            </a:r>
            <a:r>
              <a:rPr lang="en-US" altLang="zh-CN" sz="1800" spc="-4" dirty="0">
                <a:solidFill>
                  <a:srgbClr val="000000"/>
                </a:solidFill>
                <a:latin typeface="Arial"/>
                <a:ea typeface="Arial"/>
                <a:cs typeface="Arial"/>
              </a:rPr>
              <a:t>dolgu</a:t>
            </a:r>
            <a:r>
              <a:rPr lang="en-US" altLang="zh-CN" sz="1800" spc="-476" dirty="0">
                <a:solidFill>
                  <a:srgbClr val="000000"/>
                </a:solidFill>
                <a:latin typeface="Arial"/>
                <a:ea typeface="Arial"/>
                <a:cs typeface="Arial"/>
              </a:rPr>
              <a:t> </a:t>
            </a:r>
            <a:r>
              <a:rPr lang="en-US" altLang="zh-CN" sz="1800" spc="-2" dirty="0">
                <a:solidFill>
                  <a:srgbClr val="000000"/>
                </a:solidFill>
                <a:latin typeface="Arial"/>
                <a:ea typeface="Arial"/>
                <a:cs typeface="Arial"/>
              </a:rPr>
              <a:t>malzemesi</a:t>
            </a:r>
            <a:r>
              <a:rPr lang="en-US" altLang="zh-CN" sz="1800" spc="114" dirty="0">
                <a:solidFill>
                  <a:srgbClr val="000000"/>
                </a:solidFill>
                <a:latin typeface="Arial"/>
                <a:ea typeface="Arial"/>
                <a:cs typeface="Arial"/>
              </a:rPr>
              <a:t> </a:t>
            </a:r>
            <a:r>
              <a:rPr lang="en-US" altLang="zh-CN" sz="1800" spc="-18" dirty="0" err="1">
                <a:solidFill>
                  <a:srgbClr val="000000"/>
                </a:solidFill>
                <a:latin typeface="Arial"/>
                <a:ea typeface="Arial"/>
                <a:cs typeface="Arial"/>
              </a:rPr>
              <a:t>konur</a:t>
            </a:r>
            <a:r>
              <a:rPr lang="en-US" altLang="zh-CN" sz="1800" spc="-18" dirty="0" smtClean="0">
                <a:solidFill>
                  <a:srgbClr val="000000"/>
                </a:solidFill>
                <a:latin typeface="Arial"/>
                <a:ea typeface="Arial"/>
                <a:cs typeface="Arial"/>
              </a:rPr>
              <a:t>,</a:t>
            </a:r>
            <a:endParaRPr lang="tr-TR" altLang="zh-CN" sz="1800" spc="-18" dirty="0" smtClean="0">
              <a:solidFill>
                <a:srgbClr val="000000"/>
              </a:solidFill>
              <a:latin typeface="Arial"/>
              <a:ea typeface="Arial"/>
              <a:cs typeface="Arial"/>
            </a:endParaRPr>
          </a:p>
          <a:p>
            <a:pPr marR="504398" algn="l" rtl="0">
              <a:lnSpc>
                <a:spcPts val="2160"/>
              </a:lnSpc>
              <a:spcBef>
                <a:spcPts val="92"/>
              </a:spcBef>
            </a:pPr>
            <a:r>
              <a:rPr lang="en-US" altLang="zh-CN" sz="1800"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Sekiz</a:t>
            </a:r>
            <a:r>
              <a:rPr lang="en-US" altLang="zh-CN" sz="1800" spc="-395"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eklinde</a:t>
            </a:r>
            <a:r>
              <a:rPr lang="en-US" altLang="zh-CN" sz="1800" spc="-478"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82" dirty="0">
                <a:solidFill>
                  <a:srgbClr val="000000"/>
                </a:solidFill>
                <a:latin typeface="Arial"/>
                <a:ea typeface="Arial"/>
                <a:cs typeface="Arial"/>
              </a:rPr>
              <a:t> </a:t>
            </a:r>
            <a:r>
              <a:rPr lang="en-US" altLang="zh-CN" sz="1800" spc="-4" dirty="0">
                <a:solidFill>
                  <a:srgbClr val="000000"/>
                </a:solidFill>
                <a:latin typeface="Arial"/>
                <a:ea typeface="Arial"/>
                <a:cs typeface="Arial"/>
              </a:rPr>
              <a:t>bandajla</a:t>
            </a:r>
            <a:r>
              <a:rPr lang="en-US" altLang="zh-CN" sz="1800" spc="-477" dirty="0">
                <a:solidFill>
                  <a:srgbClr val="000000"/>
                </a:solidFill>
                <a:latin typeface="Arial"/>
                <a:ea typeface="Arial"/>
                <a:cs typeface="Arial"/>
              </a:rPr>
              <a:t> </a:t>
            </a:r>
            <a:r>
              <a:rPr lang="en-US" altLang="zh-CN" sz="1800" spc="-3" dirty="0">
                <a:solidFill>
                  <a:srgbClr val="000000"/>
                </a:solidFill>
                <a:latin typeface="Arial"/>
                <a:ea typeface="Arial"/>
                <a:cs typeface="Arial"/>
              </a:rPr>
              <a:t>bilekler</a:t>
            </a:r>
            <a:r>
              <a:rPr lang="en-US" altLang="zh-CN" sz="1800" spc="-72" dirty="0">
                <a:solidFill>
                  <a:srgbClr val="000000"/>
                </a:solidFill>
                <a:latin typeface="Arial"/>
                <a:ea typeface="Arial"/>
                <a:cs typeface="Arial"/>
              </a:rPr>
              <a:t> </a:t>
            </a:r>
            <a:r>
              <a:rPr lang="en-US" altLang="zh-CN" sz="1800" spc="-11" dirty="0">
                <a:solidFill>
                  <a:srgbClr val="000000"/>
                </a:solidFill>
                <a:latin typeface="Arial"/>
                <a:ea typeface="Arial"/>
                <a:cs typeface="Arial"/>
              </a:rPr>
              <a:t>sabitlenir,</a:t>
            </a:r>
            <a:endParaRPr lang="en-US" altLang="zh-CN" sz="1800" dirty="0">
              <a:latin typeface="Arial"/>
              <a:ea typeface="Arial"/>
              <a:cs typeface="Arial"/>
            </a:endParaRPr>
          </a:p>
          <a:p>
            <a:pPr algn="just" rtl="0">
              <a:lnSpc>
                <a:spcPts val="2129"/>
              </a:lnSpc>
            </a:pPr>
            <a:r>
              <a:rPr lang="en-US" altLang="zh-CN" sz="1800" spc="0" dirty="0">
                <a:solidFill>
                  <a:srgbClr val="000000"/>
                </a:solidFill>
                <a:latin typeface="Arial"/>
                <a:ea typeface="Arial"/>
                <a:cs typeface="Arial"/>
              </a:rPr>
              <a:t></a:t>
            </a:r>
            <a:r>
              <a:rPr lang="en-US" altLang="zh-CN" sz="1800" spc="240" dirty="0">
                <a:solidFill>
                  <a:srgbClr val="000000"/>
                </a:solidFill>
                <a:latin typeface="Arial"/>
                <a:ea typeface="Arial"/>
                <a:cs typeface="Arial"/>
              </a:rPr>
              <a:t> </a:t>
            </a:r>
            <a:r>
              <a:rPr lang="en-US" altLang="zh-CN" sz="1800" spc="-30" dirty="0">
                <a:solidFill>
                  <a:srgbClr val="000000"/>
                </a:solidFill>
                <a:latin typeface="Arial"/>
                <a:ea typeface="Arial"/>
                <a:cs typeface="Arial"/>
              </a:rPr>
              <a:t>Yaral</a:t>
            </a:r>
            <a:r>
              <a:rPr lang="en-US" altLang="zh-CN" sz="1800" spc="-4" dirty="0">
                <a:solidFill>
                  <a:srgbClr val="000000"/>
                </a:solidFill>
                <a:latin typeface="Arial"/>
                <a:ea typeface="Arial"/>
                <a:cs typeface="Arial"/>
              </a:rPr>
              <a:t>ın</a:t>
            </a:r>
            <a:r>
              <a:rPr lang="en-US" altLang="zh-CN" sz="1800" spc="0" dirty="0">
                <a:solidFill>
                  <a:srgbClr val="000000"/>
                </a:solidFill>
                <a:latin typeface="Arial"/>
                <a:ea typeface="Arial"/>
                <a:cs typeface="Arial"/>
              </a:rPr>
              <a:t>ın</a:t>
            </a:r>
            <a:r>
              <a:rPr lang="en-US" altLang="zh-CN" sz="1800" spc="602" dirty="0">
                <a:solidFill>
                  <a:srgbClr val="000000"/>
                </a:solidFill>
                <a:latin typeface="Arial"/>
                <a:ea typeface="Arial"/>
                <a:cs typeface="Arial"/>
              </a:rPr>
              <a:t> </a:t>
            </a:r>
            <a:r>
              <a:rPr lang="en-US" altLang="zh-CN" sz="1800" spc="-2" dirty="0">
                <a:solidFill>
                  <a:srgbClr val="000000"/>
                </a:solidFill>
                <a:latin typeface="Arial"/>
                <a:ea typeface="Arial"/>
                <a:cs typeface="Arial"/>
              </a:rPr>
              <a:t>vücudunun</a:t>
            </a:r>
            <a:r>
              <a:rPr lang="en-US" altLang="zh-CN" sz="1800" spc="592" dirty="0">
                <a:solidFill>
                  <a:srgbClr val="000000"/>
                </a:solidFill>
                <a:latin typeface="Arial"/>
                <a:ea typeface="Arial"/>
                <a:cs typeface="Arial"/>
              </a:rPr>
              <a:t> </a:t>
            </a:r>
            <a:r>
              <a:rPr lang="en-US" altLang="zh-CN" sz="1800" spc="0" dirty="0">
                <a:solidFill>
                  <a:srgbClr val="000000"/>
                </a:solidFill>
                <a:latin typeface="Arial"/>
                <a:ea typeface="Arial"/>
                <a:cs typeface="Arial"/>
              </a:rPr>
              <a:t>alt</a:t>
            </a:r>
            <a:r>
              <a:rPr lang="en-US" altLang="zh-CN" sz="1800" spc="-1" dirty="0">
                <a:solidFill>
                  <a:srgbClr val="000000"/>
                </a:solidFill>
                <a:latin typeface="Arial"/>
                <a:ea typeface="Arial"/>
                <a:cs typeface="Arial"/>
              </a:rPr>
              <a:t>ından,</a:t>
            </a:r>
            <a:r>
              <a:rPr lang="en-US" altLang="zh-CN" sz="1800" spc="1085"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4" dirty="0">
                <a:solidFill>
                  <a:srgbClr val="000000"/>
                </a:solidFill>
                <a:latin typeface="Arial"/>
                <a:ea typeface="Arial"/>
                <a:cs typeface="Arial"/>
              </a:rPr>
              <a:t>ım</a:t>
            </a:r>
            <a:r>
              <a:rPr lang="en-US" altLang="zh-CN" sz="1800" spc="0" dirty="0">
                <a:solidFill>
                  <a:srgbClr val="000000"/>
                </a:solidFill>
                <a:latin typeface="Arial"/>
                <a:ea typeface="Arial"/>
                <a:cs typeface="Arial"/>
              </a:rPr>
              <a:t>ıldatmaks</a:t>
            </a:r>
            <a:r>
              <a:rPr lang="en-US" altLang="zh-CN" sz="1800" spc="-3" dirty="0">
                <a:solidFill>
                  <a:srgbClr val="000000"/>
                </a:solidFill>
                <a:latin typeface="Arial"/>
                <a:ea typeface="Arial"/>
                <a:cs typeface="Arial"/>
              </a:rPr>
              <a:t>ız</a:t>
            </a:r>
            <a:r>
              <a:rPr lang="en-US" altLang="zh-CN" sz="1800" spc="0" dirty="0">
                <a:solidFill>
                  <a:srgbClr val="000000"/>
                </a:solidFill>
                <a:latin typeface="Arial"/>
                <a:ea typeface="Arial"/>
                <a:cs typeface="Arial"/>
              </a:rPr>
              <a:t>ın</a:t>
            </a:r>
            <a:r>
              <a:rPr lang="en-US" altLang="zh-CN" sz="1800" spc="582" dirty="0">
                <a:solidFill>
                  <a:srgbClr val="000000"/>
                </a:solidFill>
                <a:latin typeface="Arial"/>
                <a:ea typeface="Arial"/>
                <a:cs typeface="Arial"/>
              </a:rPr>
              <a:t> </a:t>
            </a:r>
            <a:r>
              <a:rPr lang="en-US" altLang="zh-CN" sz="1800" spc="0" dirty="0">
                <a:solidFill>
                  <a:srgbClr val="000000"/>
                </a:solidFill>
                <a:latin typeface="Arial"/>
                <a:ea typeface="Arial"/>
                <a:cs typeface="Arial"/>
              </a:rPr>
              <a:t>do</a:t>
            </a:r>
            <a:r>
              <a:rPr lang="en-US" altLang="zh-CN" sz="1800" spc="-12" dirty="0">
                <a:solidFill>
                  <a:srgbClr val="000000"/>
                </a:solidFill>
                <a:latin typeface="Arial"/>
                <a:ea typeface="Arial"/>
                <a:cs typeface="Arial"/>
              </a:rPr>
              <a:t>ğ</a:t>
            </a:r>
            <a:r>
              <a:rPr lang="en-US" altLang="zh-CN" sz="1800" spc="0" dirty="0">
                <a:solidFill>
                  <a:srgbClr val="000000"/>
                </a:solidFill>
                <a:latin typeface="Arial"/>
                <a:ea typeface="Arial"/>
                <a:cs typeface="Arial"/>
              </a:rPr>
              <a:t>al</a:t>
            </a:r>
            <a:r>
              <a:rPr lang="en-US" altLang="zh-CN" sz="1800" spc="1188" dirty="0">
                <a:solidFill>
                  <a:srgbClr val="000000"/>
                </a:solidFill>
                <a:latin typeface="Arial"/>
                <a:ea typeface="Arial"/>
                <a:cs typeface="Arial"/>
              </a:rPr>
              <a:t> </a:t>
            </a:r>
            <a:r>
              <a:rPr lang="en-US" altLang="zh-CN" sz="1800" spc="-7" dirty="0">
                <a:solidFill>
                  <a:srgbClr val="000000"/>
                </a:solidFill>
                <a:latin typeface="Arial"/>
                <a:ea typeface="Arial"/>
                <a:cs typeface="Arial"/>
              </a:rPr>
              <a:t>bo</a:t>
            </a:r>
            <a:r>
              <a:rPr lang="en-US" altLang="zh-CN" sz="1800" spc="0" dirty="0">
                <a:solidFill>
                  <a:srgbClr val="000000"/>
                </a:solidFill>
                <a:latin typeface="Arial"/>
                <a:ea typeface="Arial"/>
                <a:cs typeface="Arial"/>
              </a:rPr>
              <a:t>ş</a:t>
            </a:r>
            <a:r>
              <a:rPr lang="en-US" altLang="zh-CN" sz="1800" spc="-1" dirty="0">
                <a:solidFill>
                  <a:srgbClr val="000000"/>
                </a:solidFill>
                <a:latin typeface="Arial"/>
                <a:ea typeface="Arial"/>
                <a:cs typeface="Arial"/>
              </a:rPr>
              <a:t>luklar</a:t>
            </a:r>
            <a:r>
              <a:rPr lang="en-US" altLang="zh-CN" sz="1800" spc="13" dirty="0">
                <a:solidFill>
                  <a:srgbClr val="000000"/>
                </a:solidFill>
                <a:latin typeface="Arial"/>
                <a:ea typeface="Arial"/>
                <a:cs typeface="Arial"/>
              </a:rPr>
              <a:t>ı</a:t>
            </a:r>
            <a:r>
              <a:rPr lang="en-US" altLang="zh-CN" sz="1800" spc="-13" dirty="0">
                <a:solidFill>
                  <a:srgbClr val="000000"/>
                </a:solidFill>
                <a:latin typeface="Arial"/>
                <a:ea typeface="Arial"/>
                <a:cs typeface="Arial"/>
              </a:rPr>
              <a:t> </a:t>
            </a:r>
            <a:r>
              <a:rPr lang="en-US" altLang="zh-CN" sz="1800" spc="-2" dirty="0">
                <a:solidFill>
                  <a:srgbClr val="000000"/>
                </a:solidFill>
                <a:latin typeface="Arial"/>
                <a:ea typeface="Arial"/>
                <a:cs typeface="Arial"/>
              </a:rPr>
              <a:t>kullanarak</a:t>
            </a:r>
            <a:r>
              <a:rPr lang="en-US" altLang="zh-CN" sz="1800" spc="37" dirty="0">
                <a:solidFill>
                  <a:srgbClr val="000000"/>
                </a:solidFill>
                <a:latin typeface="Arial"/>
                <a:ea typeface="Arial"/>
                <a:cs typeface="Arial"/>
              </a:rPr>
              <a:t> </a:t>
            </a:r>
            <a:r>
              <a:rPr lang="en-US" altLang="zh-CN" sz="1800" spc="0" dirty="0">
                <a:solidFill>
                  <a:srgbClr val="000000"/>
                </a:solidFill>
                <a:latin typeface="Arial"/>
                <a:ea typeface="Arial"/>
                <a:cs typeface="Arial"/>
              </a:rPr>
              <a:t>bel,</a:t>
            </a:r>
            <a:r>
              <a:rPr lang="en-US" altLang="zh-CN" sz="1800" spc="450" dirty="0">
                <a:solidFill>
                  <a:srgbClr val="000000"/>
                </a:solidFill>
                <a:latin typeface="Arial"/>
                <a:ea typeface="Arial"/>
                <a:cs typeface="Arial"/>
              </a:rPr>
              <a:t> </a:t>
            </a:r>
            <a:r>
              <a:rPr lang="en-US" altLang="zh-CN" sz="1800" spc="-3" dirty="0">
                <a:solidFill>
                  <a:srgbClr val="000000"/>
                </a:solidFill>
                <a:latin typeface="Arial"/>
                <a:ea typeface="Arial"/>
                <a:cs typeface="Arial"/>
              </a:rPr>
              <a:t>diz</a:t>
            </a:r>
            <a:r>
              <a:rPr lang="en-US" altLang="zh-CN" sz="1800" spc="37"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70" dirty="0">
                <a:solidFill>
                  <a:srgbClr val="000000"/>
                </a:solidFill>
                <a:latin typeface="Arial"/>
                <a:ea typeface="Arial"/>
                <a:cs typeface="Arial"/>
              </a:rPr>
              <a:t> </a:t>
            </a:r>
            <a:r>
              <a:rPr lang="en-US" altLang="zh-CN" sz="1800" spc="0" dirty="0">
                <a:solidFill>
                  <a:srgbClr val="000000"/>
                </a:solidFill>
                <a:latin typeface="Arial"/>
                <a:ea typeface="Arial"/>
                <a:cs typeface="Arial"/>
              </a:rPr>
              <a:t>bileklerin</a:t>
            </a:r>
            <a:r>
              <a:rPr lang="en-US" altLang="zh-CN" sz="1800" spc="-74" dirty="0">
                <a:solidFill>
                  <a:srgbClr val="000000"/>
                </a:solidFill>
                <a:latin typeface="Arial"/>
                <a:ea typeface="Arial"/>
                <a:cs typeface="Arial"/>
              </a:rPr>
              <a:t> </a:t>
            </a:r>
            <a:r>
              <a:rPr lang="en-US" altLang="zh-CN" sz="1800" spc="-2" dirty="0">
                <a:solidFill>
                  <a:srgbClr val="000000"/>
                </a:solidFill>
                <a:latin typeface="Arial"/>
                <a:ea typeface="Arial"/>
                <a:cs typeface="Arial"/>
              </a:rPr>
              <a:t>arkas</a:t>
            </a:r>
            <a:r>
              <a:rPr lang="en-US" altLang="zh-CN" sz="1800" spc="0" dirty="0">
                <a:solidFill>
                  <a:srgbClr val="000000"/>
                </a:solidFill>
                <a:latin typeface="Arial"/>
                <a:ea typeface="Arial"/>
                <a:cs typeface="Arial"/>
              </a:rPr>
              <a:t>ına</a:t>
            </a:r>
            <a:r>
              <a:rPr lang="en-US" altLang="zh-CN" sz="1800" spc="-70" dirty="0">
                <a:solidFill>
                  <a:srgbClr val="000000"/>
                </a:solidFill>
                <a:latin typeface="Arial"/>
                <a:ea typeface="Arial"/>
                <a:cs typeface="Arial"/>
              </a:rPr>
              <a:t> </a:t>
            </a:r>
            <a:r>
              <a:rPr lang="en-US" altLang="zh-CN" sz="1800" spc="0" dirty="0">
                <a:solidFill>
                  <a:srgbClr val="000000"/>
                </a:solidFill>
                <a:latin typeface="Arial"/>
                <a:ea typeface="Arial"/>
                <a:cs typeface="Arial"/>
              </a:rPr>
              <a:t>7</a:t>
            </a:r>
            <a:r>
              <a:rPr lang="en-US" altLang="zh-CN" sz="1800" spc="-58" dirty="0">
                <a:solidFill>
                  <a:srgbClr val="000000"/>
                </a:solidFill>
                <a:latin typeface="Arial"/>
                <a:ea typeface="Arial"/>
                <a:cs typeface="Arial"/>
              </a:rPr>
              <a:t> </a:t>
            </a:r>
            <a:r>
              <a:rPr lang="en-US" altLang="zh-CN" sz="1800" spc="-3" dirty="0">
                <a:solidFill>
                  <a:srgbClr val="000000"/>
                </a:solidFill>
                <a:latin typeface="Arial"/>
                <a:ea typeface="Arial"/>
                <a:cs typeface="Arial"/>
              </a:rPr>
              <a:t>kuma</a:t>
            </a:r>
            <a:r>
              <a:rPr lang="en-US" altLang="zh-CN" sz="1800" spc="0" dirty="0">
                <a:solidFill>
                  <a:srgbClr val="000000"/>
                </a:solidFill>
                <a:latin typeface="Arial"/>
                <a:ea typeface="Arial"/>
                <a:cs typeface="Arial"/>
              </a:rPr>
              <a:t>ş</a:t>
            </a:r>
            <a:r>
              <a:rPr lang="en-US" altLang="zh-CN" sz="1800" spc="34"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erit</a:t>
            </a:r>
            <a:r>
              <a:rPr lang="en-US" altLang="zh-CN" sz="1800" spc="439" dirty="0">
                <a:solidFill>
                  <a:srgbClr val="000000"/>
                </a:solidFill>
                <a:latin typeface="Arial"/>
                <a:ea typeface="Arial"/>
                <a:cs typeface="Arial"/>
              </a:rPr>
              <a:t> </a:t>
            </a:r>
            <a:r>
              <a:rPr lang="en-US" altLang="zh-CN" sz="1800" spc="0" dirty="0">
                <a:solidFill>
                  <a:srgbClr val="000000"/>
                </a:solidFill>
                <a:latin typeface="Arial"/>
                <a:ea typeface="Arial"/>
                <a:cs typeface="Arial"/>
              </a:rPr>
              <a:t>(veya</a:t>
            </a:r>
            <a:r>
              <a:rPr lang="en-US" altLang="zh-CN" sz="1800" spc="-74" dirty="0">
                <a:solidFill>
                  <a:srgbClr val="000000"/>
                </a:solidFill>
                <a:latin typeface="Arial"/>
                <a:ea typeface="Arial"/>
                <a:cs typeface="Arial"/>
              </a:rPr>
              <a:t> </a:t>
            </a:r>
            <a:r>
              <a:rPr lang="en-US" altLang="zh-CN" sz="1800" spc="-1" dirty="0">
                <a:solidFill>
                  <a:srgbClr val="000000"/>
                </a:solidFill>
                <a:latin typeface="Arial"/>
                <a:ea typeface="Arial"/>
                <a:cs typeface="Arial"/>
              </a:rPr>
              <a:t>benzeri)</a:t>
            </a:r>
            <a:r>
              <a:rPr lang="en-US" altLang="zh-CN" sz="1800" dirty="0">
                <a:solidFill>
                  <a:srgbClr val="000000"/>
                </a:solidFill>
                <a:latin typeface="Arial"/>
                <a:ea typeface="Arial"/>
                <a:cs typeface="Arial"/>
              </a:rPr>
              <a:t> </a:t>
            </a:r>
            <a:r>
              <a:rPr lang="en-US" altLang="zh-CN" sz="1800" spc="-12" dirty="0">
                <a:solidFill>
                  <a:srgbClr val="000000"/>
                </a:solidFill>
                <a:latin typeface="Arial"/>
                <a:ea typeface="Arial"/>
                <a:cs typeface="Arial"/>
              </a:rPr>
              <a:t>geçirilir,</a:t>
            </a:r>
            <a:endParaRPr lang="en-US" altLang="zh-CN" sz="1800" dirty="0">
              <a:latin typeface="Arial"/>
              <a:ea typeface="Arial"/>
              <a:cs typeface="Arial"/>
            </a:endParaRPr>
          </a:p>
          <a:p>
            <a:pPr algn="l" rtl="0">
              <a:lnSpc>
                <a:spcPts val="2160"/>
              </a:lnSpc>
              <a:spcBef>
                <a:spcPts val="92"/>
              </a:spcBef>
            </a:pPr>
            <a:r>
              <a:rPr lang="en-US" altLang="zh-CN" sz="1800" spc="0" dirty="0">
                <a:solidFill>
                  <a:srgbClr val="000000"/>
                </a:solidFill>
                <a:latin typeface="Arial"/>
                <a:ea typeface="Arial"/>
                <a:cs typeface="Arial"/>
              </a:rPr>
              <a:t></a:t>
            </a:r>
            <a:r>
              <a:rPr lang="en-US" altLang="zh-CN" sz="1800" spc="-12" dirty="0">
                <a:solidFill>
                  <a:srgbClr val="000000"/>
                </a:solidFill>
                <a:latin typeface="Arial"/>
                <a:ea typeface="Arial"/>
                <a:cs typeface="Arial"/>
              </a:rPr>
              <a:t> </a:t>
            </a:r>
            <a:r>
              <a:rPr lang="en-US" altLang="zh-CN" sz="1800" spc="-28" dirty="0">
                <a:solidFill>
                  <a:srgbClr val="000000"/>
                </a:solidFill>
                <a:latin typeface="Arial"/>
                <a:ea typeface="Arial"/>
                <a:cs typeface="Arial"/>
              </a:rPr>
              <a:t>Yumu</a:t>
            </a:r>
            <a:r>
              <a:rPr lang="en-US" altLang="zh-CN" sz="1800" spc="0" dirty="0">
                <a:solidFill>
                  <a:srgbClr val="000000"/>
                </a:solidFill>
                <a:latin typeface="Arial"/>
                <a:ea typeface="Arial"/>
                <a:cs typeface="Arial"/>
              </a:rPr>
              <a:t>şak</a:t>
            </a:r>
            <a:r>
              <a:rPr lang="en-US" altLang="zh-CN" sz="1800" spc="417" dirty="0">
                <a:solidFill>
                  <a:srgbClr val="000000"/>
                </a:solidFill>
                <a:latin typeface="Arial"/>
                <a:ea typeface="Arial"/>
                <a:cs typeface="Arial"/>
              </a:rPr>
              <a:t> </a:t>
            </a:r>
            <a:r>
              <a:rPr lang="en-US" altLang="zh-CN" sz="1800" spc="-1" dirty="0">
                <a:solidFill>
                  <a:srgbClr val="000000"/>
                </a:solidFill>
                <a:latin typeface="Arial"/>
                <a:ea typeface="Arial"/>
                <a:cs typeface="Arial"/>
              </a:rPr>
              <a:t>malzemeyle</a:t>
            </a:r>
            <a:r>
              <a:rPr lang="en-US" altLang="zh-CN" sz="1800" spc="328" dirty="0">
                <a:solidFill>
                  <a:srgbClr val="000000"/>
                </a:solidFill>
                <a:latin typeface="Arial"/>
                <a:ea typeface="Arial"/>
                <a:cs typeface="Arial"/>
              </a:rPr>
              <a:t> </a:t>
            </a:r>
            <a:r>
              <a:rPr lang="en-US" altLang="zh-CN" sz="1800" spc="-1" dirty="0">
                <a:solidFill>
                  <a:srgbClr val="000000"/>
                </a:solidFill>
                <a:latin typeface="Arial"/>
                <a:ea typeface="Arial"/>
                <a:cs typeface="Arial"/>
              </a:rPr>
              <a:t>desteklenmi</a:t>
            </a:r>
            <a:r>
              <a:rPr lang="en-US" altLang="zh-CN" sz="1800" spc="0" dirty="0">
                <a:solidFill>
                  <a:srgbClr val="000000"/>
                </a:solidFill>
                <a:latin typeface="Arial"/>
                <a:ea typeface="Arial"/>
                <a:cs typeface="Arial"/>
              </a:rPr>
              <a:t>ş</a:t>
            </a:r>
            <a:r>
              <a:rPr lang="en-US" altLang="zh-CN" sz="1800" spc="436" dirty="0">
                <a:solidFill>
                  <a:srgbClr val="000000"/>
                </a:solidFill>
                <a:latin typeface="Arial"/>
                <a:ea typeface="Arial"/>
                <a:cs typeface="Arial"/>
              </a:rPr>
              <a:t> </a:t>
            </a:r>
            <a:r>
              <a:rPr lang="en-US" altLang="zh-CN" sz="1800" spc="0" dirty="0">
                <a:solidFill>
                  <a:srgbClr val="000000"/>
                </a:solidFill>
                <a:latin typeface="Arial"/>
                <a:ea typeface="Arial"/>
                <a:cs typeface="Arial"/>
              </a:rPr>
              <a:t>sert</a:t>
            </a:r>
            <a:r>
              <a:rPr lang="en-US" altLang="zh-CN" sz="1800" spc="831"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838" dirty="0">
                <a:solidFill>
                  <a:srgbClr val="000000"/>
                </a:solidFill>
                <a:latin typeface="Arial"/>
                <a:ea typeface="Arial"/>
                <a:cs typeface="Arial"/>
              </a:rPr>
              <a:t> </a:t>
            </a:r>
            <a:r>
              <a:rPr lang="en-US" altLang="zh-CN" sz="1800" spc="-2" dirty="0">
                <a:solidFill>
                  <a:srgbClr val="000000"/>
                </a:solidFill>
                <a:latin typeface="Arial"/>
                <a:ea typeface="Arial"/>
                <a:cs typeface="Arial"/>
              </a:rPr>
              <a:t>malzemesi,</a:t>
            </a:r>
            <a:r>
              <a:rPr lang="en-US" altLang="zh-CN" sz="1800" spc="835" dirty="0">
                <a:solidFill>
                  <a:srgbClr val="000000"/>
                </a:solidFill>
                <a:latin typeface="Arial"/>
                <a:ea typeface="Arial"/>
                <a:cs typeface="Arial"/>
              </a:rPr>
              <a:t> </a:t>
            </a:r>
            <a:r>
              <a:rPr lang="en-US" altLang="zh-CN" sz="1800" spc="-2" dirty="0">
                <a:solidFill>
                  <a:srgbClr val="000000"/>
                </a:solidFill>
                <a:latin typeface="Arial"/>
                <a:ea typeface="Arial"/>
                <a:cs typeface="Arial"/>
              </a:rPr>
              <a:t>koltuk</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altından</a:t>
            </a:r>
            <a:r>
              <a:rPr lang="en-US" altLang="zh-CN" sz="1800" spc="-481" dirty="0">
                <a:solidFill>
                  <a:srgbClr val="000000"/>
                </a:solidFill>
                <a:latin typeface="Arial"/>
                <a:ea typeface="Arial"/>
                <a:cs typeface="Arial"/>
              </a:rPr>
              <a:t> </a:t>
            </a:r>
            <a:r>
              <a:rPr lang="en-US" altLang="zh-CN" sz="1800" spc="-13" dirty="0">
                <a:solidFill>
                  <a:srgbClr val="000000"/>
                </a:solidFill>
                <a:latin typeface="Arial"/>
                <a:ea typeface="Arial"/>
                <a:cs typeface="Arial"/>
              </a:rPr>
              <a:t>aya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a</a:t>
            </a:r>
            <a:r>
              <a:rPr lang="en-US" altLang="zh-CN" sz="1800" spc="-466" dirty="0">
                <a:solidFill>
                  <a:srgbClr val="000000"/>
                </a:solidFill>
                <a:latin typeface="Arial"/>
                <a:ea typeface="Arial"/>
                <a:cs typeface="Arial"/>
              </a:rPr>
              <a:t> </a:t>
            </a:r>
            <a:r>
              <a:rPr lang="en-US" altLang="zh-CN" sz="1800" spc="-3" dirty="0">
                <a:solidFill>
                  <a:srgbClr val="000000"/>
                </a:solidFill>
                <a:latin typeface="Arial"/>
                <a:ea typeface="Arial"/>
                <a:cs typeface="Arial"/>
              </a:rPr>
              <a:t>kadar</a:t>
            </a:r>
            <a:r>
              <a:rPr lang="en-US" altLang="zh-CN" sz="1800" spc="-82" dirty="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tirilir</a:t>
            </a:r>
            <a:r>
              <a:rPr lang="en-US" altLang="zh-CN" sz="1800" spc="-56"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5" dirty="0">
                <a:solidFill>
                  <a:srgbClr val="000000"/>
                </a:solidFill>
                <a:latin typeface="Arial"/>
                <a:ea typeface="Arial"/>
                <a:cs typeface="Arial"/>
              </a:rPr>
              <a:t>ayaklardan</a:t>
            </a:r>
            <a:r>
              <a:rPr lang="en-US" altLang="zh-CN" sz="1800" spc="-455" dirty="0">
                <a:solidFill>
                  <a:srgbClr val="000000"/>
                </a:solidFill>
                <a:latin typeface="Arial"/>
                <a:ea typeface="Arial"/>
                <a:cs typeface="Arial"/>
              </a:rPr>
              <a:t> </a:t>
            </a:r>
            <a:r>
              <a:rPr lang="en-US" altLang="zh-CN" sz="1800" spc="-7" dirty="0">
                <a:solidFill>
                  <a:srgbClr val="000000"/>
                </a:solidFill>
                <a:latin typeface="Arial"/>
                <a:ea typeface="Arial"/>
                <a:cs typeface="Arial"/>
              </a:rPr>
              <a:t>yukar</a:t>
            </a:r>
            <a:r>
              <a:rPr lang="en-US" altLang="zh-CN" sz="1800" spc="0" dirty="0">
                <a:solidFill>
                  <a:srgbClr val="000000"/>
                </a:solidFill>
                <a:latin typeface="Arial"/>
                <a:ea typeface="Arial"/>
                <a:cs typeface="Arial"/>
              </a:rPr>
              <a:t>ı</a:t>
            </a:r>
            <a:r>
              <a:rPr lang="en-US" altLang="zh-CN" sz="1800" spc="33" dirty="0">
                <a:solidFill>
                  <a:srgbClr val="000000"/>
                </a:solidFill>
                <a:latin typeface="Arial"/>
                <a:ea typeface="Arial"/>
                <a:cs typeface="Arial"/>
              </a:rPr>
              <a:t> </a:t>
            </a:r>
            <a:r>
              <a:rPr lang="en-US" altLang="zh-CN" sz="1800" spc="-7" dirty="0">
                <a:solidFill>
                  <a:srgbClr val="000000"/>
                </a:solidFill>
                <a:latin typeface="Arial"/>
                <a:ea typeface="Arial"/>
                <a:cs typeface="Arial"/>
              </a:rPr>
              <a:t>do</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ru</a:t>
            </a:r>
            <a:r>
              <a:rPr lang="en-US" altLang="zh-CN" sz="1800" spc="-489"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7" dirty="0">
                <a:solidFill>
                  <a:srgbClr val="000000"/>
                </a:solidFill>
                <a:latin typeface="Arial"/>
                <a:ea typeface="Arial"/>
                <a:cs typeface="Arial"/>
              </a:rPr>
              <a:t>Dü</a:t>
            </a:r>
            <a:r>
              <a:rPr lang="en-US" altLang="zh-CN" sz="1800" spc="-9" dirty="0">
                <a:solidFill>
                  <a:srgbClr val="000000"/>
                </a:solidFill>
                <a:latin typeface="Arial"/>
                <a:ea typeface="Arial"/>
                <a:cs typeface="Arial"/>
              </a:rPr>
              <a:t>ğ</a:t>
            </a:r>
            <a:r>
              <a:rPr lang="en-US" altLang="zh-CN" sz="1800" spc="-2" dirty="0">
                <a:solidFill>
                  <a:srgbClr val="000000"/>
                </a:solidFill>
                <a:latin typeface="Arial"/>
                <a:ea typeface="Arial"/>
                <a:cs typeface="Arial"/>
              </a:rPr>
              <a:t>ümler</a:t>
            </a:r>
            <a:r>
              <a:rPr lang="en-US" altLang="zh-CN" sz="1800" spc="-73"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2" dirty="0">
                <a:solidFill>
                  <a:srgbClr val="000000"/>
                </a:solidFill>
                <a:latin typeface="Arial"/>
                <a:ea typeface="Arial"/>
                <a:cs typeface="Arial"/>
              </a:rPr>
              <a:t>malzemesi</a:t>
            </a:r>
            <a:r>
              <a:rPr lang="en-US" altLang="zh-CN" sz="1800" spc="114" dirty="0">
                <a:solidFill>
                  <a:srgbClr val="000000"/>
                </a:solidFill>
                <a:latin typeface="Arial"/>
                <a:ea typeface="Arial"/>
                <a:cs typeface="Arial"/>
              </a:rPr>
              <a:t> </a:t>
            </a:r>
            <a:r>
              <a:rPr lang="en-US" altLang="zh-CN" sz="1800" spc="-2" dirty="0">
                <a:solidFill>
                  <a:srgbClr val="000000"/>
                </a:solidFill>
                <a:latin typeface="Arial"/>
                <a:ea typeface="Arial"/>
                <a:cs typeface="Arial"/>
              </a:rPr>
              <a:t>üzerine</a:t>
            </a:r>
            <a:r>
              <a:rPr lang="en-US" altLang="zh-CN" sz="1800" spc="-481" dirty="0">
                <a:solidFill>
                  <a:srgbClr val="000000"/>
                </a:solidFill>
                <a:latin typeface="Arial"/>
                <a:ea typeface="Arial"/>
                <a:cs typeface="Arial"/>
              </a:rPr>
              <a:t> </a:t>
            </a:r>
            <a:r>
              <a:rPr lang="en-US" altLang="zh-CN" sz="1800" spc="0" dirty="0">
                <a:solidFill>
                  <a:srgbClr val="000000"/>
                </a:solidFill>
                <a:latin typeface="Arial"/>
                <a:ea typeface="Arial"/>
                <a:cs typeface="Arial"/>
              </a:rPr>
              <a:t>at</a:t>
            </a:r>
            <a:r>
              <a:rPr lang="en-US" altLang="zh-CN" sz="1800" spc="-4" dirty="0">
                <a:solidFill>
                  <a:srgbClr val="000000"/>
                </a:solidFill>
                <a:latin typeface="Arial"/>
                <a:ea typeface="Arial"/>
                <a:cs typeface="Arial"/>
              </a:rPr>
              <a:t>ılarak</a:t>
            </a:r>
            <a:r>
              <a:rPr lang="en-US" altLang="zh-CN" sz="1800" spc="-382" dirty="0">
                <a:solidFill>
                  <a:srgbClr val="000000"/>
                </a:solidFill>
                <a:latin typeface="Arial"/>
                <a:ea typeface="Arial"/>
                <a:cs typeface="Arial"/>
              </a:rPr>
              <a:t> </a:t>
            </a:r>
            <a:r>
              <a:rPr lang="en-US" altLang="zh-CN" sz="1800" spc="-4" dirty="0">
                <a:solidFill>
                  <a:srgbClr val="000000"/>
                </a:solidFill>
                <a:latin typeface="Arial"/>
                <a:ea typeface="Arial"/>
                <a:cs typeface="Arial"/>
              </a:rPr>
              <a:t>bandajlar</a:t>
            </a:r>
            <a:r>
              <a:rPr lang="en-US" altLang="zh-CN" sz="1800" spc="-71"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marR="626" algn="l" rtl="0">
              <a:lnSpc>
                <a:spcPts val="2129"/>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Bilek</a:t>
            </a:r>
            <a:r>
              <a:rPr lang="en-US" altLang="zh-CN" sz="1800" spc="-382" dirty="0">
                <a:solidFill>
                  <a:srgbClr val="000000"/>
                </a:solidFill>
                <a:latin typeface="Arial"/>
                <a:ea typeface="Arial"/>
                <a:cs typeface="Arial"/>
              </a:rPr>
              <a:t> </a:t>
            </a:r>
            <a:r>
              <a:rPr lang="en-US" altLang="zh-CN" sz="1800" spc="-3" dirty="0">
                <a:solidFill>
                  <a:srgbClr val="000000"/>
                </a:solidFill>
                <a:latin typeface="Arial"/>
                <a:ea typeface="Arial"/>
                <a:cs typeface="Arial"/>
              </a:rPr>
              <a:t>hizasındaki</a:t>
            </a:r>
            <a:r>
              <a:rPr lang="en-US" altLang="zh-CN" sz="1800" spc="134" dirty="0">
                <a:solidFill>
                  <a:srgbClr val="000000"/>
                </a:solidFill>
                <a:latin typeface="Arial"/>
                <a:ea typeface="Arial"/>
                <a:cs typeface="Arial"/>
              </a:rPr>
              <a:t> </a:t>
            </a:r>
            <a:r>
              <a:rPr lang="en-US" altLang="zh-CN" sz="1800" spc="-4" dirty="0">
                <a:solidFill>
                  <a:srgbClr val="000000"/>
                </a:solidFill>
                <a:latin typeface="Arial"/>
                <a:ea typeface="Arial"/>
                <a:cs typeface="Arial"/>
              </a:rPr>
              <a:t>bandaj</a:t>
            </a:r>
            <a:r>
              <a:rPr lang="en-US" altLang="zh-CN" sz="1800" spc="113" dirty="0">
                <a:solidFill>
                  <a:srgbClr val="000000"/>
                </a:solidFill>
                <a:latin typeface="Arial"/>
                <a:ea typeface="Arial"/>
                <a:cs typeface="Arial"/>
              </a:rPr>
              <a:t> </a:t>
            </a:r>
            <a:r>
              <a:rPr lang="en-US" altLang="zh-CN" sz="1800" spc="-3" dirty="0">
                <a:solidFill>
                  <a:srgbClr val="000000"/>
                </a:solidFill>
                <a:latin typeface="Arial"/>
                <a:ea typeface="Arial"/>
                <a:cs typeface="Arial"/>
              </a:rPr>
              <a:t>öncekinin</a:t>
            </a:r>
            <a:r>
              <a:rPr lang="en-US" altLang="zh-CN" sz="1800" spc="-477" dirty="0">
                <a:solidFill>
                  <a:srgbClr val="000000"/>
                </a:solidFill>
                <a:latin typeface="Arial"/>
                <a:ea typeface="Arial"/>
                <a:cs typeface="Arial"/>
              </a:rPr>
              <a:t> </a:t>
            </a:r>
            <a:r>
              <a:rPr lang="en-US" altLang="zh-CN" sz="1800" spc="-2" dirty="0">
                <a:solidFill>
                  <a:srgbClr val="000000"/>
                </a:solidFill>
                <a:latin typeface="Arial"/>
                <a:ea typeface="Arial"/>
                <a:cs typeface="Arial"/>
              </a:rPr>
              <a:t>üzerine</a:t>
            </a:r>
            <a:r>
              <a:rPr lang="en-US" altLang="zh-CN" sz="1800" spc="-481" dirty="0">
                <a:solidFill>
                  <a:srgbClr val="000000"/>
                </a:solidFill>
                <a:latin typeface="Arial"/>
                <a:ea typeface="Arial"/>
                <a:cs typeface="Arial"/>
              </a:rPr>
              <a:t> </a:t>
            </a:r>
            <a:r>
              <a:rPr lang="en-US" altLang="zh-CN" sz="1800" spc="-2" dirty="0">
                <a:solidFill>
                  <a:srgbClr val="000000"/>
                </a:solidFill>
                <a:latin typeface="Arial"/>
                <a:ea typeface="Arial"/>
                <a:cs typeface="Arial"/>
              </a:rPr>
              <a:t>sekiz</a:t>
            </a:r>
            <a:r>
              <a:rPr lang="en-US" altLang="zh-CN" sz="1800" spc="-394"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eklinde</a:t>
            </a:r>
            <a:r>
              <a:rPr lang="en-US" altLang="zh-CN" sz="1800" spc="-478"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708" dirty="0">
                <a:solidFill>
                  <a:srgbClr val="000000"/>
                </a:solidFill>
                <a:latin typeface="Arial"/>
                <a:ea typeface="Arial"/>
                <a:cs typeface="Arial"/>
              </a:rPr>
              <a:t> </a:t>
            </a:r>
            <a:r>
              <a:rPr lang="en-US" altLang="zh-CN" sz="1800" spc="0" dirty="0">
                <a:solidFill>
                  <a:srgbClr val="000000"/>
                </a:solidFill>
                <a:latin typeface="Arial"/>
                <a:ea typeface="Arial"/>
                <a:cs typeface="Arial"/>
              </a:rPr>
              <a:t>Sert</a:t>
            </a:r>
            <a:r>
              <a:rPr lang="en-US" altLang="zh-CN" sz="1800" spc="122"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30"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malzemesi</a:t>
            </a:r>
            <a:r>
              <a:rPr lang="en-US" altLang="zh-CN" sz="1800" spc="228" dirty="0">
                <a:solidFill>
                  <a:srgbClr val="000000"/>
                </a:solidFill>
                <a:latin typeface="Arial"/>
                <a:ea typeface="Arial"/>
                <a:cs typeface="Arial"/>
              </a:rPr>
              <a:t> </a:t>
            </a:r>
            <a:r>
              <a:rPr lang="en-US" altLang="zh-CN" sz="1800" spc="-2" dirty="0">
                <a:solidFill>
                  <a:srgbClr val="000000"/>
                </a:solidFill>
                <a:latin typeface="Arial"/>
                <a:ea typeface="Arial"/>
                <a:cs typeface="Arial"/>
              </a:rPr>
              <a:t>bulunmamas</a:t>
            </a:r>
            <a:r>
              <a:rPr lang="en-US" altLang="zh-CN" sz="1800" spc="13" dirty="0">
                <a:solidFill>
                  <a:srgbClr val="000000"/>
                </a:solidFill>
                <a:latin typeface="Arial"/>
                <a:ea typeface="Arial"/>
                <a:cs typeface="Arial"/>
              </a:rPr>
              <a:t>ı</a:t>
            </a:r>
            <a:r>
              <a:rPr lang="en-US" altLang="zh-CN" sz="1800" spc="114" dirty="0">
                <a:solidFill>
                  <a:srgbClr val="000000"/>
                </a:solidFill>
                <a:latin typeface="Arial"/>
                <a:ea typeface="Arial"/>
                <a:cs typeface="Arial"/>
              </a:rPr>
              <a:t> </a:t>
            </a:r>
            <a:r>
              <a:rPr lang="en-US" altLang="zh-CN" sz="1800" spc="-1" dirty="0">
                <a:solidFill>
                  <a:srgbClr val="000000"/>
                </a:solidFill>
                <a:latin typeface="Arial"/>
                <a:ea typeface="Arial"/>
                <a:cs typeface="Arial"/>
              </a:rPr>
              <a:t>halinde,</a:t>
            </a:r>
            <a:r>
              <a:rPr lang="en-US" altLang="zh-CN" sz="1800" spc="140" dirty="0">
                <a:solidFill>
                  <a:srgbClr val="000000"/>
                </a:solidFill>
                <a:latin typeface="Arial"/>
                <a:ea typeface="Arial"/>
                <a:cs typeface="Arial"/>
              </a:rPr>
              <a:t> </a:t>
            </a:r>
            <a:r>
              <a:rPr lang="en-US" altLang="zh-CN" sz="1800" spc="-5" dirty="0">
                <a:solidFill>
                  <a:srgbClr val="000000"/>
                </a:solidFill>
                <a:latin typeface="Arial"/>
                <a:ea typeface="Arial"/>
                <a:cs typeface="Arial"/>
              </a:rPr>
              <a:t>sa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lam</a:t>
            </a:r>
            <a:r>
              <a:rPr lang="en-US" altLang="zh-CN" sz="1800" spc="-859" dirty="0">
                <a:solidFill>
                  <a:srgbClr val="000000"/>
                </a:solidFill>
                <a:latin typeface="Arial"/>
                <a:ea typeface="Arial"/>
                <a:cs typeface="Arial"/>
              </a:rPr>
              <a:t> </a:t>
            </a:r>
            <a:r>
              <a:rPr lang="en-US" altLang="zh-CN" sz="1800" spc="-5" dirty="0">
                <a:solidFill>
                  <a:srgbClr val="000000"/>
                </a:solidFill>
                <a:latin typeface="Arial"/>
                <a:ea typeface="Arial"/>
                <a:cs typeface="Arial"/>
              </a:rPr>
              <a:t>baca</a:t>
            </a:r>
            <a:r>
              <a:rPr lang="en-US" altLang="zh-CN" sz="1800" spc="0" dirty="0">
                <a:solidFill>
                  <a:srgbClr val="000000"/>
                </a:solidFill>
                <a:latin typeface="Arial"/>
                <a:ea typeface="Arial"/>
                <a:cs typeface="Arial"/>
              </a:rPr>
              <a:t>ğ</a:t>
            </a:r>
            <a:r>
              <a:rPr lang="en-US" altLang="zh-CN" sz="1800" spc="8" dirty="0">
                <a:solidFill>
                  <a:srgbClr val="000000"/>
                </a:solidFill>
                <a:latin typeface="Arial"/>
                <a:ea typeface="Arial"/>
                <a:cs typeface="Arial"/>
              </a:rPr>
              <a:t>ı</a:t>
            </a:r>
            <a:r>
              <a:rPr lang="en-US" altLang="zh-CN" sz="1800" spc="119" dirty="0">
                <a:solidFill>
                  <a:srgbClr val="000000"/>
                </a:solidFill>
                <a:latin typeface="Arial"/>
                <a:ea typeface="Arial"/>
                <a:cs typeface="Arial"/>
              </a:rPr>
              <a:t> </a:t>
            </a:r>
            <a:r>
              <a:rPr lang="en-US" altLang="zh-CN" sz="1800" spc="0" dirty="0">
                <a:solidFill>
                  <a:srgbClr val="000000"/>
                </a:solidFill>
                <a:latin typeface="Arial"/>
                <a:ea typeface="Arial"/>
                <a:cs typeface="Arial"/>
              </a:rPr>
              <a:t>tek</a:t>
            </a:r>
            <a:r>
              <a:rPr lang="en-US" altLang="zh-CN" sz="1800" spc="-265" dirty="0">
                <a:solidFill>
                  <a:srgbClr val="000000"/>
                </a:solidFill>
                <a:latin typeface="Arial"/>
                <a:ea typeface="Arial"/>
                <a:cs typeface="Arial"/>
              </a:rPr>
              <a:t> </a:t>
            </a:r>
            <a:r>
              <a:rPr lang="en-US" altLang="zh-CN" sz="1800" spc="-2" dirty="0">
                <a:solidFill>
                  <a:srgbClr val="000000"/>
                </a:solidFill>
                <a:latin typeface="Arial"/>
                <a:ea typeface="Arial"/>
                <a:cs typeface="Arial"/>
              </a:rPr>
              <a:t>destek</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olarak</a:t>
            </a:r>
            <a:endParaRPr lang="en-US" altLang="zh-CN" sz="1800" dirty="0">
              <a:latin typeface="Arial"/>
              <a:ea typeface="Arial"/>
              <a:cs typeface="Arial"/>
            </a:endParaRPr>
          </a:p>
          <a:p>
            <a:pPr algn="l" rtl="0">
              <a:lnSpc>
                <a:spcPts val="2129"/>
              </a:lnSpc>
              <a:spcBef>
                <a:spcPts val="122"/>
              </a:spcBef>
            </a:pPr>
            <a:r>
              <a:rPr lang="en-US" altLang="zh-CN" sz="1800" spc="-3" dirty="0">
                <a:solidFill>
                  <a:srgbClr val="000000"/>
                </a:solidFill>
                <a:latin typeface="Arial"/>
                <a:ea typeface="Arial"/>
                <a:cs typeface="Arial"/>
              </a:rPr>
              <a:t>kullanarak,</a:t>
            </a:r>
            <a:r>
              <a:rPr lang="en-US" altLang="zh-CN" sz="1800" spc="34" dirty="0">
                <a:solidFill>
                  <a:srgbClr val="000000"/>
                </a:solidFill>
                <a:latin typeface="Arial"/>
                <a:ea typeface="Arial"/>
                <a:cs typeface="Arial"/>
              </a:rPr>
              <a:t> </a:t>
            </a:r>
            <a:r>
              <a:rPr lang="en-US" altLang="zh-CN" sz="1800" spc="-5" dirty="0" err="1">
                <a:solidFill>
                  <a:srgbClr val="000000"/>
                </a:solidFill>
                <a:latin typeface="Arial"/>
                <a:ea typeface="Arial"/>
                <a:cs typeface="Arial"/>
              </a:rPr>
              <a:t>geni</a:t>
            </a:r>
            <a:r>
              <a:rPr lang="en-US" altLang="zh-CN" sz="1800" spc="0" dirty="0" err="1">
                <a:solidFill>
                  <a:srgbClr val="000000"/>
                </a:solidFill>
                <a:latin typeface="Arial"/>
                <a:ea typeface="Arial"/>
                <a:cs typeface="Arial"/>
              </a:rPr>
              <a:t>ş</a:t>
            </a:r>
            <a:r>
              <a:rPr lang="en-US" altLang="zh-CN" sz="1800" spc="-386" dirty="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bandajlarla</a:t>
            </a:r>
            <a:r>
              <a:rPr lang="tr-TR" altLang="zh-CN" spc="-4" dirty="0" smtClean="0">
                <a:solidFill>
                  <a:srgbClr val="000000"/>
                </a:solidFill>
                <a:latin typeface="Arial"/>
                <a:ea typeface="Arial"/>
                <a:cs typeface="Arial"/>
              </a:rPr>
              <a:t> </a:t>
            </a:r>
            <a:r>
              <a:rPr lang="en-US" altLang="zh-CN" sz="1800" spc="-461"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224"/>
          <p:cNvPicPr>
            <a:picLocks noChangeAspect="1"/>
          </p:cNvPicPr>
          <p:nvPr/>
        </p:nvPicPr>
        <p:blipFill>
          <a:blip r:embed="rId2"/>
          <a:stretch>
            <a:fillRect/>
          </a:stretch>
        </p:blipFill>
        <p:spPr>
          <a:xfrm>
            <a:off x="774073" y="348997"/>
            <a:ext cx="9144001" cy="6858000"/>
          </a:xfrm>
          <a:prstGeom prst="rect">
            <a:avLst/>
          </a:prstGeom>
          <a:noFill/>
        </p:spPr>
      </p:pic>
      <p:sp>
        <p:nvSpPr>
          <p:cNvPr id="225" name="Path225"/>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26" name="Path22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27" name="Path22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28" name="Image228"/>
          <p:cNvPicPr>
            <a:picLocks noChangeAspect="1"/>
          </p:cNvPicPr>
          <p:nvPr/>
        </p:nvPicPr>
        <p:blipFill>
          <a:blip r:embed="rId3"/>
          <a:stretch>
            <a:fillRect/>
          </a:stretch>
        </p:blipFill>
        <p:spPr>
          <a:xfrm>
            <a:off x="1342525" y="4093464"/>
            <a:ext cx="4079749" cy="1546861"/>
          </a:xfrm>
          <a:prstGeom prst="rect">
            <a:avLst/>
          </a:prstGeom>
          <a:noFill/>
        </p:spPr>
      </p:pic>
      <p:pic>
        <p:nvPicPr>
          <p:cNvPr id="229" name="Image229"/>
          <p:cNvPicPr>
            <a:picLocks noChangeAspect="1"/>
          </p:cNvPicPr>
          <p:nvPr/>
        </p:nvPicPr>
        <p:blipFill>
          <a:blip r:embed="rId4"/>
          <a:stretch>
            <a:fillRect/>
          </a:stretch>
        </p:blipFill>
        <p:spPr>
          <a:xfrm>
            <a:off x="5623439" y="4093464"/>
            <a:ext cx="3896869" cy="1546861"/>
          </a:xfrm>
          <a:prstGeom prst="rect">
            <a:avLst/>
          </a:prstGeom>
          <a:noFill/>
        </p:spPr>
      </p:pic>
      <p:pic>
        <p:nvPicPr>
          <p:cNvPr id="230" name="Image230"/>
          <p:cNvPicPr>
            <a:picLocks noChangeAspect="1"/>
          </p:cNvPicPr>
          <p:nvPr/>
        </p:nvPicPr>
        <p:blipFill>
          <a:blip r:embed="rId5"/>
          <a:stretch>
            <a:fillRect/>
          </a:stretch>
        </p:blipFill>
        <p:spPr>
          <a:xfrm>
            <a:off x="5993771" y="5794249"/>
            <a:ext cx="3410713" cy="1053084"/>
          </a:xfrm>
          <a:prstGeom prst="rect">
            <a:avLst/>
          </a:prstGeom>
          <a:noFill/>
        </p:spPr>
      </p:pic>
      <p:sp>
        <p:nvSpPr>
          <p:cNvPr id="231" name="Text Box231"/>
          <p:cNvSpPr txBox="1"/>
          <p:nvPr/>
        </p:nvSpPr>
        <p:spPr>
          <a:xfrm>
            <a:off x="1982611" y="712775"/>
            <a:ext cx="8007559" cy="3123932"/>
          </a:xfrm>
          <a:prstGeom prst="rect">
            <a:avLst/>
          </a:prstGeom>
          <a:noFill/>
        </p:spPr>
        <p:txBody>
          <a:bodyPr wrap="square" lIns="0" tIns="0" rIns="0" rtlCol="0">
            <a:spAutoFit/>
          </a:bodyPr>
          <a:lstStyle/>
          <a:p>
            <a:pPr marL="1" algn="l" rtl="0">
              <a:lnSpc>
                <a:spcPts val="2056"/>
              </a:lnSpc>
            </a:pPr>
            <a:r>
              <a:rPr lang="en-US" altLang="zh-CN" sz="1800" b="1" spc="-11" dirty="0">
                <a:solidFill>
                  <a:srgbClr val="000000"/>
                </a:solidFill>
                <a:latin typeface="Arial"/>
                <a:ea typeface="Arial"/>
                <a:cs typeface="Arial"/>
              </a:rPr>
              <a:t>Kaval</a:t>
            </a:r>
            <a:r>
              <a:rPr lang="en-US" altLang="zh-CN" sz="1800" b="1" spc="56" dirty="0">
                <a:solidFill>
                  <a:srgbClr val="000000"/>
                </a:solidFill>
                <a:latin typeface="Arial"/>
                <a:ea typeface="Arial"/>
                <a:cs typeface="Arial"/>
              </a:rPr>
              <a:t> </a:t>
            </a:r>
            <a:r>
              <a:rPr lang="en-US" altLang="zh-CN" sz="1800" b="1" spc="-3" dirty="0">
                <a:solidFill>
                  <a:srgbClr val="000000"/>
                </a:solidFill>
                <a:latin typeface="Arial"/>
                <a:ea typeface="Arial"/>
                <a:cs typeface="Arial"/>
              </a:rPr>
              <a:t>kemi</a:t>
            </a:r>
            <a:r>
              <a:rPr lang="en-US" altLang="zh-CN" sz="1800" b="1" spc="0" dirty="0">
                <a:solidFill>
                  <a:srgbClr val="000000"/>
                </a:solidFill>
                <a:latin typeface="Arial"/>
                <a:ea typeface="Arial"/>
                <a:cs typeface="Arial"/>
              </a:rPr>
              <a:t>ğ</a:t>
            </a:r>
            <a:r>
              <a:rPr lang="en-US" altLang="zh-CN" sz="1800" b="1" spc="4" dirty="0">
                <a:solidFill>
                  <a:srgbClr val="000000"/>
                </a:solidFill>
                <a:latin typeface="Arial"/>
                <a:ea typeface="Arial"/>
                <a:cs typeface="Arial"/>
              </a:rPr>
              <a:t>inin</a:t>
            </a:r>
            <a:r>
              <a:rPr lang="en-US" altLang="zh-CN" sz="1800" b="1" spc="-618" dirty="0">
                <a:solidFill>
                  <a:srgbClr val="000000"/>
                </a:solidFill>
                <a:latin typeface="Arial"/>
                <a:ea typeface="Arial"/>
                <a:cs typeface="Arial"/>
              </a:rPr>
              <a:t> </a:t>
            </a:r>
            <a:r>
              <a:rPr lang="en-US" altLang="zh-CN" sz="1800" b="1" spc="0" dirty="0">
                <a:solidFill>
                  <a:srgbClr val="000000"/>
                </a:solidFill>
                <a:latin typeface="Arial"/>
                <a:ea typeface="Arial"/>
                <a:cs typeface="Arial"/>
              </a:rPr>
              <a:t>tespiti:</a:t>
            </a:r>
            <a:endParaRPr lang="en-US" altLang="zh-CN" sz="1800" dirty="0">
              <a:latin typeface="Arial"/>
              <a:ea typeface="Arial"/>
              <a:cs typeface="Arial"/>
            </a:endParaRPr>
          </a:p>
          <a:p>
            <a:pPr marL="1" algn="l" rtl="0">
              <a:lnSpc>
                <a:spcPts val="2129"/>
              </a:lnSpc>
              <a:spcBef>
                <a:spcPts val="119"/>
              </a:spcBef>
            </a:pPr>
            <a:r>
              <a:rPr lang="en-US" altLang="zh-CN" sz="1800" spc="-7" dirty="0" err="1">
                <a:solidFill>
                  <a:srgbClr val="000000"/>
                </a:solidFill>
                <a:latin typeface="Arial"/>
                <a:ea typeface="Arial"/>
                <a:cs typeface="Arial"/>
              </a:rPr>
              <a:t>Uyluk</a:t>
            </a:r>
            <a:r>
              <a:rPr lang="en-US" altLang="zh-CN" sz="1800" spc="-361" dirty="0">
                <a:solidFill>
                  <a:srgbClr val="000000"/>
                </a:solidFill>
                <a:latin typeface="Arial"/>
                <a:ea typeface="Arial"/>
                <a:cs typeface="Arial"/>
              </a:rPr>
              <a:t> </a:t>
            </a:r>
            <a:r>
              <a:rPr lang="tr-TR" altLang="zh-CN" sz="1800" spc="-361"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kemi</a:t>
            </a:r>
            <a:r>
              <a:rPr lang="en-US" altLang="zh-CN" sz="1800" spc="-9" dirty="0" err="1" smtClean="0">
                <a:solidFill>
                  <a:srgbClr val="000000"/>
                </a:solidFill>
                <a:latin typeface="Arial"/>
                <a:ea typeface="Arial"/>
                <a:cs typeface="Arial"/>
              </a:rPr>
              <a:t>ğ</a:t>
            </a:r>
            <a:r>
              <a:rPr lang="en-US" altLang="zh-CN" sz="1800" spc="0" dirty="0" err="1" smtClean="0">
                <a:solidFill>
                  <a:srgbClr val="000000"/>
                </a:solidFill>
                <a:latin typeface="Arial"/>
                <a:ea typeface="Arial"/>
                <a:cs typeface="Arial"/>
              </a:rPr>
              <a:t>i</a:t>
            </a:r>
            <a:r>
              <a:rPr lang="en-US" altLang="zh-CN" sz="1800" spc="113"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4" dirty="0">
                <a:solidFill>
                  <a:srgbClr val="000000"/>
                </a:solidFill>
                <a:latin typeface="Arial"/>
                <a:ea typeface="Arial"/>
                <a:cs typeface="Arial"/>
              </a:rPr>
              <a:t>ır</a:t>
            </a:r>
            <a:r>
              <a:rPr lang="en-US" altLang="zh-CN" sz="1800" spc="-17" dirty="0">
                <a:solidFill>
                  <a:srgbClr val="000000"/>
                </a:solidFill>
                <a:latin typeface="Arial"/>
                <a:ea typeface="Arial"/>
                <a:cs typeface="Arial"/>
              </a:rPr>
              <a:t>ı</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ı</a:t>
            </a:r>
            <a:r>
              <a:rPr lang="en-US" altLang="zh-CN" sz="1800" spc="19" dirty="0">
                <a:solidFill>
                  <a:srgbClr val="000000"/>
                </a:solidFill>
                <a:latin typeface="Arial"/>
                <a:ea typeface="Arial"/>
                <a:cs typeface="Arial"/>
              </a:rPr>
              <a:t> </a:t>
            </a:r>
            <a:r>
              <a:rPr lang="en-US" altLang="zh-CN" sz="1800" spc="-2" dirty="0">
                <a:solidFill>
                  <a:srgbClr val="000000"/>
                </a:solidFill>
                <a:latin typeface="Arial"/>
                <a:ea typeface="Arial"/>
                <a:cs typeface="Arial"/>
              </a:rPr>
              <a:t>tespitindeki</a:t>
            </a:r>
            <a:r>
              <a:rPr lang="en-US" altLang="zh-CN" sz="1800" spc="113" dirty="0">
                <a:solidFill>
                  <a:srgbClr val="000000"/>
                </a:solidFill>
                <a:latin typeface="Arial"/>
                <a:ea typeface="Arial"/>
                <a:cs typeface="Arial"/>
              </a:rPr>
              <a:t> </a:t>
            </a:r>
            <a:r>
              <a:rPr lang="en-US" altLang="zh-CN" sz="1800" spc="-3" dirty="0">
                <a:solidFill>
                  <a:srgbClr val="000000"/>
                </a:solidFill>
                <a:latin typeface="Arial"/>
                <a:ea typeface="Arial"/>
                <a:cs typeface="Arial"/>
              </a:rPr>
              <a:t>gibidir;</a:t>
            </a:r>
            <a:endParaRPr lang="en-US" altLang="zh-CN" sz="1800" dirty="0">
              <a:latin typeface="Arial"/>
              <a:ea typeface="Arial"/>
              <a:cs typeface="Arial"/>
            </a:endParaRPr>
          </a:p>
          <a:p>
            <a:pPr marL="1"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Bacaklar</a:t>
            </a:r>
            <a:r>
              <a:rPr lang="en-US" altLang="zh-CN" sz="1800" spc="-85" dirty="0">
                <a:solidFill>
                  <a:srgbClr val="000000"/>
                </a:solidFill>
                <a:latin typeface="Arial"/>
                <a:ea typeface="Arial"/>
                <a:cs typeface="Arial"/>
              </a:rPr>
              <a:t> </a:t>
            </a:r>
            <a:r>
              <a:rPr lang="en-US" altLang="zh-CN" sz="1800" spc="-2" dirty="0">
                <a:solidFill>
                  <a:srgbClr val="000000"/>
                </a:solidFill>
                <a:latin typeface="Arial"/>
                <a:ea typeface="Arial"/>
                <a:cs typeface="Arial"/>
              </a:rPr>
              <a:t>tutulur</a:t>
            </a:r>
            <a:r>
              <a:rPr lang="en-US" altLang="zh-CN" sz="1800" spc="-80"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10" dirty="0">
                <a:solidFill>
                  <a:srgbClr val="000000"/>
                </a:solidFill>
                <a:latin typeface="Arial"/>
                <a:ea typeface="Arial"/>
                <a:cs typeface="Arial"/>
              </a:rPr>
              <a:t>yava</a:t>
            </a:r>
            <a:r>
              <a:rPr lang="en-US" altLang="zh-CN" sz="1800" spc="0" dirty="0">
                <a:solidFill>
                  <a:srgbClr val="000000"/>
                </a:solidFill>
                <a:latin typeface="Arial"/>
                <a:ea typeface="Arial"/>
                <a:cs typeface="Arial"/>
              </a:rPr>
              <a:t>şça</a:t>
            </a:r>
            <a:r>
              <a:rPr lang="en-US" altLang="zh-CN" sz="1800" spc="-476" dirty="0">
                <a:solidFill>
                  <a:srgbClr val="000000"/>
                </a:solidFill>
                <a:latin typeface="Arial"/>
                <a:ea typeface="Arial"/>
                <a:cs typeface="Arial"/>
              </a:rPr>
              <a:t> </a:t>
            </a:r>
            <a:r>
              <a:rPr lang="en-US" altLang="zh-CN" sz="1800" spc="-14" dirty="0">
                <a:solidFill>
                  <a:srgbClr val="000000"/>
                </a:solidFill>
                <a:latin typeface="Arial"/>
                <a:ea typeface="Arial"/>
                <a:cs typeface="Arial"/>
              </a:rPr>
              <a:t>çekilir,</a:t>
            </a:r>
            <a:endParaRPr lang="en-US" altLang="zh-CN" sz="1800" dirty="0">
              <a:latin typeface="Arial"/>
              <a:ea typeface="Arial"/>
              <a:cs typeface="Arial"/>
            </a:endParaRPr>
          </a:p>
          <a:p>
            <a:pPr marL="1" algn="l" rtl="0">
              <a:lnSpc>
                <a:spcPts val="2160"/>
              </a:lnSpc>
            </a:pPr>
            <a:r>
              <a:rPr lang="en-US" altLang="zh-CN" sz="1800" spc="0" dirty="0">
                <a:solidFill>
                  <a:srgbClr val="000000"/>
                </a:solidFill>
                <a:latin typeface="Arial"/>
                <a:ea typeface="Arial"/>
                <a:cs typeface="Arial"/>
              </a:rPr>
              <a:t></a:t>
            </a:r>
            <a:r>
              <a:rPr lang="en-US" altLang="zh-CN" sz="1800" spc="-648" dirty="0">
                <a:solidFill>
                  <a:srgbClr val="000000"/>
                </a:solidFill>
                <a:latin typeface="Arial"/>
                <a:ea typeface="Arial"/>
                <a:cs typeface="Arial"/>
              </a:rPr>
              <a:t> </a:t>
            </a:r>
            <a:r>
              <a:rPr lang="en-US" altLang="zh-CN" sz="1800" spc="-7" dirty="0">
                <a:solidFill>
                  <a:srgbClr val="000000"/>
                </a:solidFill>
                <a:latin typeface="Arial"/>
                <a:ea typeface="Arial"/>
                <a:cs typeface="Arial"/>
              </a:rPr>
              <a:t>Do</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al</a:t>
            </a:r>
            <a:r>
              <a:rPr lang="en-US" altLang="zh-CN" sz="1800" spc="288" dirty="0">
                <a:solidFill>
                  <a:srgbClr val="000000"/>
                </a:solidFill>
                <a:latin typeface="Arial"/>
                <a:ea typeface="Arial"/>
                <a:cs typeface="Arial"/>
              </a:rPr>
              <a:t> </a:t>
            </a:r>
            <a:r>
              <a:rPr lang="en-US" altLang="zh-CN" sz="1800" spc="-7" dirty="0">
                <a:solidFill>
                  <a:srgbClr val="000000"/>
                </a:solidFill>
                <a:latin typeface="Arial"/>
                <a:ea typeface="Arial"/>
                <a:cs typeface="Arial"/>
              </a:rPr>
              <a:t>bo</a:t>
            </a:r>
            <a:r>
              <a:rPr lang="en-US" altLang="zh-CN" sz="1800" spc="0" dirty="0">
                <a:solidFill>
                  <a:srgbClr val="000000"/>
                </a:solidFill>
                <a:latin typeface="Arial"/>
                <a:ea typeface="Arial"/>
                <a:cs typeface="Arial"/>
              </a:rPr>
              <a:t>ş</a:t>
            </a:r>
            <a:r>
              <a:rPr lang="en-US" altLang="zh-CN" sz="1800" spc="-1" dirty="0">
                <a:solidFill>
                  <a:srgbClr val="000000"/>
                </a:solidFill>
                <a:latin typeface="Arial"/>
                <a:ea typeface="Arial"/>
                <a:cs typeface="Arial"/>
              </a:rPr>
              <a:t>luklar</a:t>
            </a:r>
            <a:r>
              <a:rPr lang="en-US" altLang="zh-CN" sz="1800" spc="98" dirty="0">
                <a:solidFill>
                  <a:srgbClr val="000000"/>
                </a:solidFill>
                <a:latin typeface="Arial"/>
                <a:ea typeface="Arial"/>
                <a:cs typeface="Arial"/>
              </a:rPr>
              <a:t> </a:t>
            </a:r>
            <a:r>
              <a:rPr lang="en-US" altLang="zh-CN" sz="1800" spc="-1" dirty="0">
                <a:solidFill>
                  <a:srgbClr val="000000"/>
                </a:solidFill>
                <a:latin typeface="Arial"/>
                <a:ea typeface="Arial"/>
                <a:cs typeface="Arial"/>
              </a:rPr>
              <a:t>kullanılarak</a:t>
            </a:r>
            <a:r>
              <a:rPr lang="en-US" altLang="zh-CN" sz="1800" spc="-199" dirty="0">
                <a:solidFill>
                  <a:srgbClr val="000000"/>
                </a:solidFill>
                <a:latin typeface="Arial"/>
                <a:ea typeface="Arial"/>
                <a:cs typeface="Arial"/>
              </a:rPr>
              <a:t> </a:t>
            </a:r>
            <a:r>
              <a:rPr lang="en-US" altLang="zh-CN" sz="1800" spc="-2" dirty="0">
                <a:solidFill>
                  <a:srgbClr val="000000"/>
                </a:solidFill>
                <a:latin typeface="Arial"/>
                <a:ea typeface="Arial"/>
                <a:cs typeface="Arial"/>
              </a:rPr>
              <a:t>(dizlerin</a:t>
            </a:r>
            <a:r>
              <a:rPr lang="en-US" altLang="zh-CN" sz="1800" spc="-311" dirty="0">
                <a:solidFill>
                  <a:srgbClr val="000000"/>
                </a:solidFill>
                <a:latin typeface="Arial"/>
                <a:ea typeface="Arial"/>
                <a:cs typeface="Arial"/>
              </a:rPr>
              <a:t> </a:t>
            </a:r>
            <a:r>
              <a:rPr lang="en-US" altLang="zh-CN" sz="1800" spc="-3" dirty="0">
                <a:solidFill>
                  <a:srgbClr val="000000"/>
                </a:solidFill>
                <a:latin typeface="Arial"/>
                <a:ea typeface="Arial"/>
                <a:cs typeface="Arial"/>
              </a:rPr>
              <a:t>alt</a:t>
            </a:r>
            <a:r>
              <a:rPr lang="en-US" altLang="zh-CN" sz="1800" spc="-484" dirty="0">
                <a:solidFill>
                  <a:srgbClr val="000000"/>
                </a:solidFill>
                <a:latin typeface="Arial"/>
                <a:ea typeface="Arial"/>
                <a:cs typeface="Arial"/>
              </a:rPr>
              <a:t> </a:t>
            </a:r>
            <a:r>
              <a:rPr lang="en-US" altLang="zh-CN" sz="1800" spc="-4" dirty="0">
                <a:solidFill>
                  <a:srgbClr val="000000"/>
                </a:solidFill>
                <a:latin typeface="Arial"/>
                <a:ea typeface="Arial"/>
                <a:cs typeface="Arial"/>
              </a:rPr>
              <a:t>ı,</a:t>
            </a:r>
            <a:r>
              <a:rPr lang="en-US" altLang="zh-CN" sz="1800" spc="199" dirty="0">
                <a:solidFill>
                  <a:srgbClr val="000000"/>
                </a:solidFill>
                <a:latin typeface="Arial"/>
                <a:ea typeface="Arial"/>
                <a:cs typeface="Arial"/>
              </a:rPr>
              <a:t> </a:t>
            </a:r>
            <a:r>
              <a:rPr lang="en-US" altLang="zh-CN" sz="1800" spc="0" dirty="0">
                <a:solidFill>
                  <a:srgbClr val="000000"/>
                </a:solidFill>
                <a:latin typeface="Arial"/>
                <a:ea typeface="Arial"/>
                <a:cs typeface="Arial"/>
              </a:rPr>
              <a:t>bileklerin</a:t>
            </a:r>
            <a:r>
              <a:rPr lang="en-US" altLang="zh-CN" sz="1800" spc="-314" dirty="0">
                <a:solidFill>
                  <a:srgbClr val="000000"/>
                </a:solidFill>
                <a:latin typeface="Arial"/>
                <a:ea typeface="Arial"/>
                <a:cs typeface="Arial"/>
              </a:rPr>
              <a:t> </a:t>
            </a:r>
            <a:r>
              <a:rPr lang="en-US" altLang="zh-CN" sz="1800" spc="-3" dirty="0">
                <a:solidFill>
                  <a:srgbClr val="000000"/>
                </a:solidFill>
                <a:latin typeface="Arial"/>
                <a:ea typeface="Arial"/>
                <a:cs typeface="Arial"/>
              </a:rPr>
              <a:t>alt</a:t>
            </a:r>
            <a:r>
              <a:rPr lang="en-US" altLang="zh-CN" sz="1800" spc="0" dirty="0">
                <a:solidFill>
                  <a:srgbClr val="000000"/>
                </a:solidFill>
                <a:latin typeface="Arial"/>
                <a:ea typeface="Arial"/>
                <a:cs typeface="Arial"/>
              </a:rPr>
              <a:t>ı)</a:t>
            </a:r>
            <a:r>
              <a:rPr lang="en-US" altLang="zh-CN" sz="1800" spc="93" dirty="0">
                <a:solidFill>
                  <a:srgbClr val="000000"/>
                </a:solidFill>
                <a:latin typeface="Arial"/>
                <a:ea typeface="Arial"/>
                <a:cs typeface="Arial"/>
              </a:rPr>
              <a:t> </a:t>
            </a:r>
            <a:r>
              <a:rPr lang="en-US" altLang="zh-CN" sz="1800" spc="-2" dirty="0">
                <a:solidFill>
                  <a:srgbClr val="000000"/>
                </a:solidFill>
                <a:latin typeface="Arial"/>
                <a:ea typeface="Arial"/>
                <a:cs typeface="Arial"/>
              </a:rPr>
              <a:t>yaral</a:t>
            </a:r>
            <a:r>
              <a:rPr lang="en-US" altLang="zh-CN" sz="1800" spc="9" dirty="0">
                <a:solidFill>
                  <a:srgbClr val="000000"/>
                </a:solidFill>
                <a:latin typeface="Arial"/>
                <a:ea typeface="Arial"/>
                <a:cs typeface="Arial"/>
              </a:rPr>
              <a:t>ı</a:t>
            </a:r>
            <a:r>
              <a:rPr lang="en-US" altLang="zh-CN" sz="1800" spc="179" dirty="0">
                <a:solidFill>
                  <a:srgbClr val="000000"/>
                </a:solidFill>
                <a:latin typeface="Arial"/>
                <a:ea typeface="Arial"/>
                <a:cs typeface="Arial"/>
              </a:rPr>
              <a:t> </a:t>
            </a:r>
            <a:r>
              <a:rPr lang="en-US" altLang="zh-CN" sz="1800" spc="-5" dirty="0">
                <a:solidFill>
                  <a:srgbClr val="000000"/>
                </a:solidFill>
                <a:latin typeface="Arial"/>
                <a:ea typeface="Arial"/>
                <a:cs typeface="Arial"/>
              </a:rPr>
              <a:t>baca</a:t>
            </a:r>
            <a:r>
              <a:rPr lang="en-US" altLang="zh-CN" sz="1800" spc="0" dirty="0">
                <a:solidFill>
                  <a:srgbClr val="000000"/>
                </a:solidFill>
                <a:latin typeface="Arial"/>
                <a:ea typeface="Arial"/>
                <a:cs typeface="Arial"/>
              </a:rPr>
              <a:t>ğ</a:t>
            </a:r>
            <a:r>
              <a:rPr lang="en-US" altLang="zh-CN" sz="1800" spc="12" dirty="0">
                <a:solidFill>
                  <a:srgbClr val="000000"/>
                </a:solidFill>
                <a:latin typeface="Arial"/>
                <a:ea typeface="Arial"/>
                <a:cs typeface="Arial"/>
              </a:rPr>
              <a:t>ın</a:t>
            </a:r>
            <a:r>
              <a:rPr lang="en-US" altLang="zh-CN" sz="1800" spc="-12" dirty="0">
                <a:solidFill>
                  <a:srgbClr val="000000"/>
                </a:solidFill>
                <a:latin typeface="Arial"/>
                <a:ea typeface="Arial"/>
                <a:cs typeface="Arial"/>
              </a:rPr>
              <a:t> </a:t>
            </a:r>
            <a:r>
              <a:rPr lang="en-US" altLang="zh-CN" sz="1800" spc="-3" dirty="0">
                <a:solidFill>
                  <a:srgbClr val="000000"/>
                </a:solidFill>
                <a:latin typeface="Arial"/>
                <a:ea typeface="Arial"/>
                <a:cs typeface="Arial"/>
              </a:rPr>
              <a:t>altından</a:t>
            </a:r>
            <a:r>
              <a:rPr lang="en-US" altLang="zh-CN" sz="1800" spc="-481" dirty="0">
                <a:solidFill>
                  <a:srgbClr val="000000"/>
                </a:solidFill>
                <a:latin typeface="Arial"/>
                <a:ea typeface="Arial"/>
                <a:cs typeface="Arial"/>
              </a:rPr>
              <a:t> </a:t>
            </a:r>
            <a:r>
              <a:rPr lang="en-US" altLang="zh-CN" sz="1800" spc="-3" dirty="0">
                <a:solidFill>
                  <a:srgbClr val="000000"/>
                </a:solidFill>
                <a:latin typeface="Arial"/>
                <a:ea typeface="Arial"/>
                <a:cs typeface="Arial"/>
              </a:rPr>
              <a:t>kuma</a:t>
            </a:r>
            <a:r>
              <a:rPr lang="en-US" altLang="zh-CN" sz="1800" spc="0" dirty="0">
                <a:solidFill>
                  <a:srgbClr val="000000"/>
                </a:solidFill>
                <a:latin typeface="Arial"/>
                <a:ea typeface="Arial"/>
                <a:cs typeface="Arial"/>
              </a:rPr>
              <a:t>ş</a:t>
            </a:r>
            <a:r>
              <a:rPr lang="en-US" altLang="zh-CN" sz="1800" spc="-398"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eritler</a:t>
            </a:r>
            <a:r>
              <a:rPr lang="en-US" altLang="zh-CN" sz="1800" spc="-81" dirty="0">
                <a:solidFill>
                  <a:srgbClr val="000000"/>
                </a:solidFill>
                <a:latin typeface="Arial"/>
                <a:ea typeface="Arial"/>
                <a:cs typeface="Arial"/>
              </a:rPr>
              <a:t> </a:t>
            </a:r>
            <a:r>
              <a:rPr lang="en-US" altLang="zh-CN" sz="1800" spc="-12" dirty="0">
                <a:solidFill>
                  <a:srgbClr val="000000"/>
                </a:solidFill>
                <a:latin typeface="Arial"/>
                <a:ea typeface="Arial"/>
                <a:cs typeface="Arial"/>
              </a:rPr>
              <a:t>geçirilir,</a:t>
            </a:r>
            <a:endParaRPr lang="en-US" altLang="zh-CN" sz="1800" dirty="0">
              <a:latin typeface="Arial"/>
              <a:ea typeface="Arial"/>
              <a:cs typeface="Arial"/>
            </a:endParaRPr>
          </a:p>
          <a:p>
            <a:pPr marL="1" algn="just" rtl="0">
              <a:lnSpc>
                <a:spcPts val="2160"/>
              </a:lnSpc>
            </a:pPr>
            <a:r>
              <a:rPr lang="en-US" altLang="zh-CN" sz="1800" spc="0" dirty="0">
                <a:solidFill>
                  <a:srgbClr val="000000"/>
                </a:solidFill>
                <a:latin typeface="Arial"/>
                <a:ea typeface="Arial"/>
                <a:cs typeface="Arial"/>
              </a:rPr>
              <a:t></a:t>
            </a:r>
            <a:r>
              <a:rPr lang="en-US" altLang="zh-CN" sz="1800" spc="-444" dirty="0">
                <a:solidFill>
                  <a:srgbClr val="000000"/>
                </a:solidFill>
                <a:latin typeface="Arial"/>
                <a:ea typeface="Arial"/>
                <a:cs typeface="Arial"/>
              </a:rPr>
              <a:t> </a:t>
            </a:r>
            <a:r>
              <a:rPr lang="en-US" altLang="zh-CN" sz="1800" spc="-3" dirty="0">
                <a:solidFill>
                  <a:srgbClr val="000000"/>
                </a:solidFill>
                <a:latin typeface="Arial"/>
                <a:ea typeface="Arial"/>
                <a:cs typeface="Arial"/>
              </a:rPr>
              <a:t>Uygun</a:t>
            </a:r>
            <a:r>
              <a:rPr lang="en-US" altLang="zh-CN" sz="1800" spc="-104"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302"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1" dirty="0">
                <a:solidFill>
                  <a:srgbClr val="000000"/>
                </a:solidFill>
                <a:latin typeface="Arial"/>
                <a:ea typeface="Arial"/>
                <a:cs typeface="Arial"/>
              </a:rPr>
              <a:t>ekilde</a:t>
            </a:r>
            <a:r>
              <a:rPr lang="en-US" altLang="zh-CN" sz="1800" spc="-93" dirty="0">
                <a:solidFill>
                  <a:srgbClr val="000000"/>
                </a:solidFill>
                <a:latin typeface="Arial"/>
                <a:ea typeface="Arial"/>
                <a:cs typeface="Arial"/>
              </a:rPr>
              <a:t> </a:t>
            </a:r>
            <a:r>
              <a:rPr lang="en-US" altLang="zh-CN" sz="1800" spc="-6" dirty="0">
                <a:solidFill>
                  <a:srgbClr val="000000"/>
                </a:solidFill>
                <a:latin typeface="Arial"/>
                <a:ea typeface="Arial"/>
                <a:cs typeface="Arial"/>
              </a:rPr>
              <a:t>yumu</a:t>
            </a:r>
            <a:r>
              <a:rPr lang="en-US" altLang="zh-CN" sz="1800" spc="0" dirty="0">
                <a:solidFill>
                  <a:srgbClr val="000000"/>
                </a:solidFill>
                <a:latin typeface="Arial"/>
                <a:ea typeface="Arial"/>
                <a:cs typeface="Arial"/>
              </a:rPr>
              <a:t>ş</a:t>
            </a:r>
            <a:r>
              <a:rPr lang="en-US" altLang="zh-CN" sz="1800" spc="9" dirty="0">
                <a:solidFill>
                  <a:srgbClr val="000000"/>
                </a:solidFill>
                <a:latin typeface="Arial"/>
                <a:ea typeface="Arial"/>
                <a:cs typeface="Arial"/>
              </a:rPr>
              <a:t>ak</a:t>
            </a:r>
            <a:r>
              <a:rPr lang="en-US" altLang="zh-CN" sz="1800" spc="-10" dirty="0">
                <a:solidFill>
                  <a:srgbClr val="000000"/>
                </a:solidFill>
                <a:latin typeface="Arial"/>
                <a:ea typeface="Arial"/>
                <a:cs typeface="Arial"/>
              </a:rPr>
              <a:t> </a:t>
            </a:r>
            <a:r>
              <a:rPr lang="en-US" altLang="zh-CN" sz="1800" spc="-1" dirty="0">
                <a:solidFill>
                  <a:srgbClr val="000000"/>
                </a:solidFill>
                <a:latin typeface="Arial"/>
                <a:ea typeface="Arial"/>
                <a:cs typeface="Arial"/>
              </a:rPr>
              <a:t>dolgu</a:t>
            </a:r>
            <a:r>
              <a:rPr lang="en-US" altLang="zh-CN" sz="1800" spc="-107"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malzemesiyle</a:t>
            </a:r>
            <a:r>
              <a:rPr lang="en-US" altLang="zh-CN" sz="1800" spc="-94" dirty="0">
                <a:solidFill>
                  <a:srgbClr val="000000"/>
                </a:solidFill>
                <a:latin typeface="Arial"/>
                <a:ea typeface="Arial"/>
                <a:cs typeface="Arial"/>
              </a:rPr>
              <a:t> </a:t>
            </a:r>
            <a:r>
              <a:rPr lang="en-US" altLang="zh-CN" sz="1800" spc="-2" dirty="0">
                <a:solidFill>
                  <a:srgbClr val="000000"/>
                </a:solidFill>
                <a:latin typeface="Arial"/>
                <a:ea typeface="Arial"/>
                <a:cs typeface="Arial"/>
              </a:rPr>
              <a:t>desteklenmi</a:t>
            </a:r>
            <a:r>
              <a:rPr lang="en-US" altLang="zh-CN" sz="1800" spc="0" dirty="0">
                <a:solidFill>
                  <a:srgbClr val="000000"/>
                </a:solidFill>
                <a:latin typeface="Arial"/>
                <a:ea typeface="Arial"/>
                <a:cs typeface="Arial"/>
              </a:rPr>
              <a:t>ş</a:t>
            </a:r>
            <a:r>
              <a:rPr lang="en-US" altLang="zh-CN" sz="1800" dirty="0">
                <a:solidFill>
                  <a:srgbClr val="000000"/>
                </a:solidFill>
                <a:latin typeface="Arial"/>
                <a:ea typeface="Arial"/>
                <a:cs typeface="Arial"/>
              </a:rPr>
              <a:t> </a:t>
            </a:r>
            <a:r>
              <a:rPr lang="en-US" altLang="zh-CN" sz="1800" spc="1" dirty="0">
                <a:solidFill>
                  <a:srgbClr val="000000"/>
                </a:solidFill>
                <a:latin typeface="Arial"/>
                <a:ea typeface="Arial"/>
                <a:cs typeface="Arial"/>
              </a:rPr>
              <a:t>tespit</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malzemelerinden</a:t>
            </a:r>
            <a:r>
              <a:rPr lang="en-US" altLang="zh-CN" sz="1800" spc="308" dirty="0">
                <a:solidFill>
                  <a:srgbClr val="000000"/>
                </a:solidFill>
                <a:latin typeface="Arial"/>
                <a:ea typeface="Arial"/>
                <a:cs typeface="Arial"/>
              </a:rPr>
              <a:t> </a:t>
            </a:r>
            <a:r>
              <a:rPr lang="en-US" altLang="zh-CN" sz="1800" spc="0" dirty="0">
                <a:solidFill>
                  <a:srgbClr val="000000"/>
                </a:solidFill>
                <a:latin typeface="Arial"/>
                <a:ea typeface="Arial"/>
                <a:cs typeface="Arial"/>
              </a:rPr>
              <a:t>biri</a:t>
            </a:r>
            <a:r>
              <a:rPr lang="en-US" altLang="zh-CN" sz="1800" spc="921" dirty="0">
                <a:solidFill>
                  <a:srgbClr val="000000"/>
                </a:solidFill>
                <a:latin typeface="Arial"/>
                <a:ea typeface="Arial"/>
                <a:cs typeface="Arial"/>
              </a:rPr>
              <a:t> </a:t>
            </a:r>
            <a:r>
              <a:rPr lang="en-US" altLang="zh-CN" sz="1800" spc="0" dirty="0">
                <a:solidFill>
                  <a:srgbClr val="000000"/>
                </a:solidFill>
                <a:latin typeface="Arial"/>
                <a:ea typeface="Arial"/>
                <a:cs typeface="Arial"/>
              </a:rPr>
              <a:t>iç</a:t>
            </a:r>
            <a:r>
              <a:rPr lang="en-US" altLang="zh-CN" sz="1800" spc="416" dirty="0">
                <a:solidFill>
                  <a:srgbClr val="000000"/>
                </a:solidFill>
                <a:latin typeface="Arial"/>
                <a:ea typeface="Arial"/>
                <a:cs typeface="Arial"/>
              </a:rPr>
              <a:t> </a:t>
            </a:r>
            <a:r>
              <a:rPr lang="en-US" altLang="zh-CN" sz="1800" spc="2" dirty="0">
                <a:solidFill>
                  <a:srgbClr val="000000"/>
                </a:solidFill>
                <a:latin typeface="Arial"/>
                <a:ea typeface="Arial"/>
                <a:cs typeface="Arial"/>
              </a:rPr>
              <a:t>tarafta</a:t>
            </a:r>
            <a:r>
              <a:rPr lang="en-US" altLang="zh-CN" sz="1800" spc="312" dirty="0">
                <a:solidFill>
                  <a:srgbClr val="000000"/>
                </a:solidFill>
                <a:latin typeface="Arial"/>
                <a:ea typeface="Arial"/>
                <a:cs typeface="Arial"/>
              </a:rPr>
              <a:t> </a:t>
            </a:r>
            <a:r>
              <a:rPr lang="en-US" altLang="zh-CN" sz="1800" spc="0" dirty="0">
                <a:solidFill>
                  <a:srgbClr val="000000"/>
                </a:solidFill>
                <a:latin typeface="Arial"/>
                <a:ea typeface="Arial"/>
                <a:cs typeface="Arial"/>
              </a:rPr>
              <a:t>kas</a:t>
            </a:r>
            <a:r>
              <a:rPr lang="en-US" altLang="zh-CN" sz="1800" spc="-3" dirty="0">
                <a:solidFill>
                  <a:srgbClr val="000000"/>
                </a:solidFill>
                <a:latin typeface="Arial"/>
                <a:ea typeface="Arial"/>
                <a:cs typeface="Arial"/>
              </a:rPr>
              <a:t>ıktan</a:t>
            </a:r>
            <a:r>
              <a:rPr lang="en-US" altLang="zh-CN" sz="1800" spc="327" dirty="0">
                <a:solidFill>
                  <a:srgbClr val="000000"/>
                </a:solidFill>
                <a:latin typeface="Arial"/>
                <a:ea typeface="Arial"/>
                <a:cs typeface="Arial"/>
              </a:rPr>
              <a:t> </a:t>
            </a:r>
            <a:r>
              <a:rPr lang="en-US" altLang="zh-CN" sz="1800" spc="-5" dirty="0">
                <a:solidFill>
                  <a:srgbClr val="000000"/>
                </a:solidFill>
                <a:latin typeface="Arial"/>
                <a:ea typeface="Arial"/>
                <a:cs typeface="Arial"/>
              </a:rPr>
              <a:t>aya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a</a:t>
            </a:r>
            <a:r>
              <a:rPr lang="en-US" altLang="zh-CN" sz="1800" spc="314" dirty="0">
                <a:solidFill>
                  <a:srgbClr val="000000"/>
                </a:solidFill>
                <a:latin typeface="Arial"/>
                <a:ea typeface="Arial"/>
                <a:cs typeface="Arial"/>
              </a:rPr>
              <a:t> </a:t>
            </a:r>
            <a:r>
              <a:rPr lang="en-US" altLang="zh-CN" sz="1800" spc="-14" dirty="0">
                <a:solidFill>
                  <a:srgbClr val="000000"/>
                </a:solidFill>
                <a:latin typeface="Arial"/>
                <a:ea typeface="Arial"/>
                <a:cs typeface="Arial"/>
              </a:rPr>
              <a:t>kadar,</a:t>
            </a:r>
            <a:r>
              <a:rPr lang="en-US" altLang="zh-CN" sz="1800" spc="821" dirty="0">
                <a:solidFill>
                  <a:srgbClr val="000000"/>
                </a:solidFill>
                <a:latin typeface="Arial"/>
                <a:ea typeface="Arial"/>
                <a:cs typeface="Arial"/>
              </a:rPr>
              <a:t> </a:t>
            </a:r>
            <a:r>
              <a:rPr lang="en-US" altLang="zh-CN" sz="1800" spc="-6" dirty="0">
                <a:solidFill>
                  <a:srgbClr val="000000"/>
                </a:solidFill>
                <a:latin typeface="Arial"/>
                <a:ea typeface="Arial"/>
                <a:cs typeface="Arial"/>
              </a:rPr>
              <a:t>di</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er</a:t>
            </a:r>
            <a:r>
              <a:rPr lang="en-US" altLang="zh-CN" sz="1800" spc="717" dirty="0">
                <a:solidFill>
                  <a:srgbClr val="000000"/>
                </a:solidFill>
                <a:latin typeface="Arial"/>
                <a:ea typeface="Arial"/>
                <a:cs typeface="Arial"/>
              </a:rPr>
              <a:t> </a:t>
            </a:r>
            <a:r>
              <a:rPr lang="en-US" altLang="zh-CN" sz="1800" spc="0" dirty="0">
                <a:solidFill>
                  <a:srgbClr val="000000"/>
                </a:solidFill>
                <a:latin typeface="Arial"/>
                <a:ea typeface="Arial"/>
                <a:cs typeface="Arial"/>
              </a:rPr>
              <a:t>tarafta</a:t>
            </a:r>
            <a:r>
              <a:rPr lang="en-US" altLang="zh-CN" sz="1800" dirty="0">
                <a:solidFill>
                  <a:srgbClr val="000000"/>
                </a:solidFill>
                <a:latin typeface="Arial"/>
                <a:ea typeface="Arial"/>
                <a:cs typeface="Arial"/>
              </a:rPr>
              <a:t> </a:t>
            </a:r>
            <a:r>
              <a:rPr lang="en-US" altLang="zh-CN" sz="1800" spc="-3" dirty="0">
                <a:solidFill>
                  <a:srgbClr val="000000"/>
                </a:solidFill>
                <a:latin typeface="Arial"/>
                <a:ea typeface="Arial"/>
                <a:cs typeface="Arial"/>
              </a:rPr>
              <a:t>kalçadan</a:t>
            </a:r>
            <a:r>
              <a:rPr lang="en-US" altLang="zh-CN" sz="1800" spc="-476" dirty="0">
                <a:solidFill>
                  <a:srgbClr val="000000"/>
                </a:solidFill>
                <a:latin typeface="Arial"/>
                <a:ea typeface="Arial"/>
                <a:cs typeface="Arial"/>
              </a:rPr>
              <a:t> </a:t>
            </a:r>
            <a:r>
              <a:rPr lang="en-US" altLang="zh-CN" sz="1800" spc="-13" dirty="0">
                <a:solidFill>
                  <a:srgbClr val="000000"/>
                </a:solidFill>
                <a:latin typeface="Arial"/>
                <a:ea typeface="Arial"/>
                <a:cs typeface="Arial"/>
              </a:rPr>
              <a:t>aya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a</a:t>
            </a:r>
            <a:r>
              <a:rPr lang="en-US" altLang="zh-CN" sz="1800" spc="-466" dirty="0">
                <a:solidFill>
                  <a:srgbClr val="000000"/>
                </a:solidFill>
                <a:latin typeface="Arial"/>
                <a:ea typeface="Arial"/>
                <a:cs typeface="Arial"/>
              </a:rPr>
              <a:t> </a:t>
            </a:r>
            <a:r>
              <a:rPr lang="en-US" altLang="zh-CN" sz="1800" spc="-3" dirty="0">
                <a:solidFill>
                  <a:srgbClr val="000000"/>
                </a:solidFill>
                <a:latin typeface="Arial"/>
                <a:ea typeface="Arial"/>
                <a:cs typeface="Arial"/>
              </a:rPr>
              <a:t>kadar</a:t>
            </a:r>
            <a:r>
              <a:rPr lang="en-US" altLang="zh-CN" sz="1800" spc="-94" dirty="0">
                <a:solidFill>
                  <a:srgbClr val="000000"/>
                </a:solidFill>
                <a:latin typeface="Arial"/>
                <a:ea typeface="Arial"/>
                <a:cs typeface="Arial"/>
              </a:rPr>
              <a:t> </a:t>
            </a:r>
            <a:r>
              <a:rPr lang="en-US" altLang="zh-CN" sz="1800" spc="-8" dirty="0">
                <a:solidFill>
                  <a:srgbClr val="000000"/>
                </a:solidFill>
                <a:latin typeface="Arial"/>
                <a:ea typeface="Arial"/>
                <a:cs typeface="Arial"/>
              </a:rPr>
              <a:t>yerle</a:t>
            </a:r>
            <a:r>
              <a:rPr lang="en-US" altLang="zh-CN" sz="1800" spc="0" dirty="0">
                <a:solidFill>
                  <a:srgbClr val="000000"/>
                </a:solidFill>
                <a:latin typeface="Arial"/>
                <a:ea typeface="Arial"/>
                <a:cs typeface="Arial"/>
              </a:rPr>
              <a:t>ş</a:t>
            </a:r>
            <a:r>
              <a:rPr lang="en-US" altLang="zh-CN" sz="1800" spc="-13" dirty="0">
                <a:solidFill>
                  <a:srgbClr val="000000"/>
                </a:solidFill>
                <a:latin typeface="Arial"/>
                <a:ea typeface="Arial"/>
                <a:cs typeface="Arial"/>
              </a:rPr>
              <a:t>tirilir,</a:t>
            </a:r>
            <a:endParaRPr lang="en-US" altLang="zh-CN" sz="1800" dirty="0">
              <a:latin typeface="Arial"/>
              <a:ea typeface="Arial"/>
              <a:cs typeface="Arial"/>
            </a:endParaRPr>
          </a:p>
          <a:p>
            <a:pPr algn="just" rtl="0">
              <a:lnSpc>
                <a:spcPts val="2160"/>
              </a:lnSpc>
            </a:pPr>
            <a:r>
              <a:rPr lang="en-US" altLang="zh-CN" sz="1800" spc="0" dirty="0">
                <a:solidFill>
                  <a:srgbClr val="000000"/>
                </a:solidFill>
                <a:latin typeface="Arial"/>
                <a:ea typeface="Arial"/>
                <a:cs typeface="Arial"/>
              </a:rPr>
              <a:t></a:t>
            </a:r>
            <a:r>
              <a:rPr lang="en-US" altLang="zh-CN" sz="1800" spc="360" dirty="0">
                <a:solidFill>
                  <a:srgbClr val="000000"/>
                </a:solidFill>
                <a:latin typeface="Arial"/>
                <a:ea typeface="Arial"/>
                <a:cs typeface="Arial"/>
              </a:rPr>
              <a:t> </a:t>
            </a:r>
            <a:r>
              <a:rPr lang="en-US" altLang="zh-CN" sz="1800" spc="-5" dirty="0">
                <a:solidFill>
                  <a:srgbClr val="000000"/>
                </a:solidFill>
                <a:latin typeface="Arial"/>
                <a:ea typeface="Arial"/>
                <a:cs typeface="Arial"/>
              </a:rPr>
              <a:t>Ayaklardan</a:t>
            </a:r>
            <a:r>
              <a:rPr lang="en-US" altLang="zh-CN" sz="1800" spc="714"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lanarak</a:t>
            </a:r>
            <a:r>
              <a:rPr lang="en-US" altLang="zh-CN" sz="1800" spc="819"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eritler</a:t>
            </a:r>
            <a:r>
              <a:rPr lang="en-US" altLang="zh-CN" sz="1800" spc="1107" dirty="0">
                <a:solidFill>
                  <a:srgbClr val="000000"/>
                </a:solidFill>
                <a:latin typeface="Arial"/>
                <a:ea typeface="Arial"/>
                <a:cs typeface="Arial"/>
              </a:rPr>
              <a:t> </a:t>
            </a:r>
            <a:r>
              <a:rPr lang="en-US" altLang="zh-CN" sz="1800" spc="0" dirty="0">
                <a:solidFill>
                  <a:srgbClr val="000000"/>
                </a:solidFill>
                <a:latin typeface="Arial"/>
                <a:ea typeface="Arial"/>
                <a:cs typeface="Arial"/>
              </a:rPr>
              <a:t>d</a:t>
            </a:r>
            <a:r>
              <a:rPr lang="en-US" altLang="zh-CN" sz="1800" spc="-10"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804" dirty="0">
                <a:solidFill>
                  <a:srgbClr val="000000"/>
                </a:solidFill>
                <a:latin typeface="Arial"/>
                <a:ea typeface="Arial"/>
                <a:cs typeface="Arial"/>
              </a:rPr>
              <a:t> </a:t>
            </a:r>
            <a:r>
              <a:rPr lang="en-US" altLang="zh-CN" sz="1800" spc="0" dirty="0">
                <a:solidFill>
                  <a:srgbClr val="000000"/>
                </a:solidFill>
                <a:latin typeface="Arial"/>
                <a:ea typeface="Arial"/>
                <a:cs typeface="Arial"/>
              </a:rPr>
              <a:t>tespit</a:t>
            </a:r>
            <a:r>
              <a:rPr lang="en-US" altLang="zh-CN" sz="1800" spc="1210" dirty="0">
                <a:solidFill>
                  <a:srgbClr val="000000"/>
                </a:solidFill>
                <a:latin typeface="Arial"/>
                <a:ea typeface="Arial"/>
                <a:cs typeface="Arial"/>
              </a:rPr>
              <a:t> </a:t>
            </a:r>
            <a:r>
              <a:rPr lang="en-US" altLang="zh-CN" sz="1800" spc="1" dirty="0">
                <a:solidFill>
                  <a:srgbClr val="000000"/>
                </a:solidFill>
                <a:latin typeface="Arial"/>
                <a:ea typeface="Arial"/>
                <a:cs typeface="Arial"/>
              </a:rPr>
              <a:t>malzemesi</a:t>
            </a:r>
            <a:r>
              <a:rPr lang="en-US" altLang="zh-CN" sz="1800" spc="1298" dirty="0">
                <a:solidFill>
                  <a:srgbClr val="000000"/>
                </a:solidFill>
                <a:latin typeface="Arial"/>
                <a:ea typeface="Arial"/>
                <a:cs typeface="Arial"/>
              </a:rPr>
              <a:t> </a:t>
            </a:r>
            <a:r>
              <a:rPr lang="en-US" altLang="zh-CN" sz="1800" spc="0" dirty="0">
                <a:solidFill>
                  <a:srgbClr val="000000"/>
                </a:solidFill>
                <a:latin typeface="Arial"/>
                <a:ea typeface="Arial"/>
                <a:cs typeface="Arial"/>
              </a:rPr>
              <a:t>üzerinde</a:t>
            </a:r>
            <a:r>
              <a:rPr lang="en-US" altLang="zh-CN" sz="1800" dirty="0">
                <a:solidFill>
                  <a:srgbClr val="000000"/>
                </a:solidFill>
                <a:latin typeface="Arial"/>
                <a:ea typeface="Arial"/>
                <a:cs typeface="Arial"/>
              </a:rPr>
              <a:t> </a:t>
            </a:r>
            <a:r>
              <a:rPr lang="en-US" altLang="zh-CN" sz="1800" spc="-7" dirty="0">
                <a:solidFill>
                  <a:srgbClr val="000000"/>
                </a:solidFill>
                <a:latin typeface="Arial"/>
                <a:ea typeface="Arial"/>
                <a:cs typeface="Arial"/>
              </a:rPr>
              <a:t>dü</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ümlenerek</a:t>
            </a:r>
            <a:r>
              <a:rPr lang="en-US" altLang="zh-CN" sz="1800" spc="166"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3" dirty="0">
                <a:solidFill>
                  <a:srgbClr val="000000"/>
                </a:solidFill>
                <a:latin typeface="Arial"/>
                <a:ea typeface="Arial"/>
                <a:cs typeface="Arial"/>
              </a:rPr>
              <a:t>lan</a:t>
            </a:r>
            <a:r>
              <a:rPr lang="en-US" altLang="zh-CN" sz="1800" spc="-32" dirty="0">
                <a:solidFill>
                  <a:srgbClr val="000000"/>
                </a:solidFill>
                <a:latin typeface="Arial"/>
                <a:ea typeface="Arial"/>
                <a:cs typeface="Arial"/>
              </a:rPr>
              <a:t>ır.</a:t>
            </a:r>
            <a:r>
              <a:rPr lang="en-US" altLang="zh-CN" sz="1800" spc="559" dirty="0">
                <a:solidFill>
                  <a:srgbClr val="000000"/>
                </a:solidFill>
                <a:latin typeface="Arial"/>
                <a:ea typeface="Arial"/>
                <a:cs typeface="Arial"/>
              </a:rPr>
              <a:t> </a:t>
            </a:r>
            <a:r>
              <a:rPr lang="en-US" altLang="zh-CN" sz="1800" spc="0" dirty="0">
                <a:solidFill>
                  <a:srgbClr val="000000"/>
                </a:solidFill>
                <a:latin typeface="Arial"/>
                <a:ea typeface="Arial"/>
                <a:cs typeface="Arial"/>
              </a:rPr>
              <a:t>Bilek</a:t>
            </a:r>
            <a:r>
              <a:rPr lang="en-US" altLang="zh-CN" sz="1800" spc="155" dirty="0">
                <a:solidFill>
                  <a:srgbClr val="000000"/>
                </a:solidFill>
                <a:latin typeface="Arial"/>
                <a:ea typeface="Arial"/>
                <a:cs typeface="Arial"/>
              </a:rPr>
              <a:t> </a:t>
            </a:r>
            <a:r>
              <a:rPr lang="en-US" altLang="zh-CN" sz="1800" spc="-2" dirty="0">
                <a:solidFill>
                  <a:srgbClr val="000000"/>
                </a:solidFill>
                <a:latin typeface="Arial"/>
                <a:ea typeface="Arial"/>
                <a:cs typeface="Arial"/>
              </a:rPr>
              <a:t>hizasındaki</a:t>
            </a:r>
            <a:r>
              <a:rPr lang="en-US" altLang="zh-CN" sz="1800" spc="663" dirty="0">
                <a:solidFill>
                  <a:srgbClr val="000000"/>
                </a:solidFill>
                <a:latin typeface="Arial"/>
                <a:ea typeface="Arial"/>
                <a:cs typeface="Arial"/>
              </a:rPr>
              <a:t> </a:t>
            </a:r>
            <a:r>
              <a:rPr lang="en-US" altLang="zh-CN" sz="1800" spc="-2" dirty="0">
                <a:solidFill>
                  <a:srgbClr val="000000"/>
                </a:solidFill>
                <a:latin typeface="Arial"/>
                <a:ea typeface="Arial"/>
                <a:cs typeface="Arial"/>
              </a:rPr>
              <a:t>bandaj</a:t>
            </a:r>
            <a:r>
              <a:rPr lang="en-US" altLang="zh-CN" sz="1800" spc="653" dirty="0">
                <a:solidFill>
                  <a:srgbClr val="000000"/>
                </a:solidFill>
                <a:latin typeface="Arial"/>
                <a:ea typeface="Arial"/>
                <a:cs typeface="Arial"/>
              </a:rPr>
              <a:t> </a:t>
            </a:r>
            <a:r>
              <a:rPr lang="en-US" altLang="zh-CN" sz="1800" spc="-2" dirty="0">
                <a:solidFill>
                  <a:srgbClr val="000000"/>
                </a:solidFill>
                <a:latin typeface="Arial"/>
                <a:ea typeface="Arial"/>
                <a:cs typeface="Arial"/>
              </a:rPr>
              <a:t>ayak</a:t>
            </a:r>
            <a:r>
              <a:rPr lang="en-US" altLang="zh-CN" sz="1800" spc="154" dirty="0">
                <a:solidFill>
                  <a:srgbClr val="000000"/>
                </a:solidFill>
                <a:latin typeface="Arial"/>
                <a:ea typeface="Arial"/>
                <a:cs typeface="Arial"/>
              </a:rPr>
              <a:t> </a:t>
            </a:r>
            <a:r>
              <a:rPr lang="en-US" altLang="zh-CN" sz="1800" spc="-2" dirty="0">
                <a:solidFill>
                  <a:srgbClr val="000000"/>
                </a:solidFill>
                <a:latin typeface="Arial"/>
                <a:ea typeface="Arial"/>
                <a:cs typeface="Arial"/>
              </a:rPr>
              <a:t>taban</a:t>
            </a:r>
            <a:r>
              <a:rPr lang="en-US" altLang="zh-CN" sz="1800" spc="6" dirty="0">
                <a:solidFill>
                  <a:srgbClr val="000000"/>
                </a:solidFill>
                <a:latin typeface="Arial"/>
                <a:ea typeface="Arial"/>
                <a:cs typeface="Arial"/>
              </a:rPr>
              <a:t>ı</a:t>
            </a:r>
            <a:r>
              <a:rPr lang="en-US" altLang="zh-CN" sz="1800" spc="542" dirty="0">
                <a:solidFill>
                  <a:srgbClr val="000000"/>
                </a:solidFill>
                <a:latin typeface="Arial"/>
                <a:ea typeface="Arial"/>
                <a:cs typeface="Arial"/>
              </a:rPr>
              <a:t> </a:t>
            </a:r>
            <a:r>
              <a:rPr lang="en-US" altLang="zh-CN" sz="1800" spc="1" dirty="0">
                <a:solidFill>
                  <a:srgbClr val="000000"/>
                </a:solidFill>
                <a:latin typeface="Arial"/>
                <a:ea typeface="Arial"/>
                <a:cs typeface="Arial"/>
              </a:rPr>
              <a:t>üzerine</a:t>
            </a:r>
            <a:r>
              <a:rPr lang="en-US" altLang="zh-CN" sz="1800" dirty="0">
                <a:solidFill>
                  <a:srgbClr val="000000"/>
                </a:solidFill>
                <a:latin typeface="Arial"/>
                <a:ea typeface="Arial"/>
                <a:cs typeface="Arial"/>
              </a:rPr>
              <a:t> </a:t>
            </a:r>
            <a:r>
              <a:rPr lang="en-US" altLang="zh-CN" sz="1800" spc="-2" dirty="0" err="1">
                <a:solidFill>
                  <a:srgbClr val="000000"/>
                </a:solidFill>
                <a:latin typeface="Arial"/>
                <a:ea typeface="Arial"/>
                <a:cs typeface="Arial"/>
              </a:rPr>
              <a:t>sekiz</a:t>
            </a:r>
            <a:r>
              <a:rPr lang="en-US" altLang="zh-CN" sz="1800" spc="-394" dirty="0">
                <a:solidFill>
                  <a:srgbClr val="000000"/>
                </a:solidFill>
                <a:latin typeface="Arial"/>
                <a:ea typeface="Arial"/>
                <a:cs typeface="Arial"/>
              </a:rPr>
              <a:t> </a:t>
            </a:r>
            <a:r>
              <a:rPr lang="tr-TR" altLang="zh-CN" sz="1800" spc="-394"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a:t>
            </a:r>
            <a:r>
              <a:rPr lang="en-US" altLang="zh-CN" sz="1800" spc="-3" dirty="0" err="1" smtClean="0">
                <a:solidFill>
                  <a:srgbClr val="000000"/>
                </a:solidFill>
                <a:latin typeface="Arial"/>
                <a:ea typeface="Arial"/>
                <a:cs typeface="Arial"/>
              </a:rPr>
              <a:t>eklinde</a:t>
            </a:r>
            <a:r>
              <a:rPr lang="en-US" altLang="zh-CN" sz="1800" spc="-478" dirty="0" smtClean="0">
                <a:solidFill>
                  <a:srgbClr val="000000"/>
                </a:solidFill>
                <a:latin typeface="Arial"/>
                <a:ea typeface="Arial"/>
                <a:cs typeface="Arial"/>
              </a:rPr>
              <a:t> </a:t>
            </a:r>
            <a:r>
              <a:rPr lang="tr-TR" altLang="zh-CN" sz="1800" spc="-478" dirty="0" smtClean="0">
                <a:solidFill>
                  <a:srgbClr val="000000"/>
                </a:solidFill>
                <a:latin typeface="Arial"/>
                <a:ea typeface="Arial"/>
                <a:cs typeface="Arial"/>
              </a:rPr>
              <a:t>                                           </a:t>
            </a:r>
            <a:r>
              <a:rPr lang="en-US" altLang="zh-CN" sz="1800" spc="-7" dirty="0" err="1" smtClean="0">
                <a:solidFill>
                  <a:srgbClr val="000000"/>
                </a:solidFill>
                <a:latin typeface="Arial"/>
                <a:ea typeface="Arial"/>
                <a:cs typeface="Arial"/>
              </a:rPr>
              <a:t>dü</a:t>
            </a:r>
            <a:r>
              <a:rPr lang="en-US" altLang="zh-CN" sz="1800" spc="-10" dirty="0" err="1" smtClean="0">
                <a:solidFill>
                  <a:srgbClr val="000000"/>
                </a:solidFill>
                <a:latin typeface="Arial"/>
                <a:ea typeface="Arial"/>
                <a:cs typeface="Arial"/>
              </a:rPr>
              <a:t>ğ</a:t>
            </a:r>
            <a:r>
              <a:rPr lang="en-US" altLang="zh-CN" sz="1800" spc="-3" dirty="0" err="1" smtClean="0">
                <a:solidFill>
                  <a:srgbClr val="000000"/>
                </a:solidFill>
                <a:latin typeface="Arial"/>
                <a:ea typeface="Arial"/>
                <a:cs typeface="Arial"/>
              </a:rPr>
              <a:t>ümlenir</a:t>
            </a:r>
            <a:endParaRPr lang="en-US" altLang="zh-CN" sz="1800" dirty="0">
              <a:latin typeface="Arial"/>
              <a:ea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232"/>
          <p:cNvPicPr>
            <a:picLocks noChangeAspect="1"/>
          </p:cNvPicPr>
          <p:nvPr/>
        </p:nvPicPr>
        <p:blipFill>
          <a:blip r:embed="rId2"/>
          <a:stretch>
            <a:fillRect/>
          </a:stretch>
        </p:blipFill>
        <p:spPr>
          <a:xfrm>
            <a:off x="774073" y="348997"/>
            <a:ext cx="9144001" cy="6858000"/>
          </a:xfrm>
          <a:prstGeom prst="rect">
            <a:avLst/>
          </a:prstGeom>
          <a:noFill/>
        </p:spPr>
      </p:pic>
      <p:sp>
        <p:nvSpPr>
          <p:cNvPr id="233" name="Path23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34" name="Path23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35" name="Path23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36" name="Image236"/>
          <p:cNvPicPr>
            <a:picLocks noChangeAspect="1"/>
          </p:cNvPicPr>
          <p:nvPr/>
        </p:nvPicPr>
        <p:blipFill>
          <a:blip r:embed="rId3"/>
          <a:stretch>
            <a:fillRect/>
          </a:stretch>
        </p:blipFill>
        <p:spPr>
          <a:xfrm>
            <a:off x="2098429" y="2692909"/>
            <a:ext cx="6851905" cy="1985772"/>
          </a:xfrm>
          <a:prstGeom prst="rect">
            <a:avLst/>
          </a:prstGeom>
          <a:noFill/>
        </p:spPr>
      </p:pic>
      <p:pic>
        <p:nvPicPr>
          <p:cNvPr id="237" name="Image237"/>
          <p:cNvPicPr>
            <a:picLocks noChangeAspect="1"/>
          </p:cNvPicPr>
          <p:nvPr/>
        </p:nvPicPr>
        <p:blipFill>
          <a:blip r:embed="rId4"/>
          <a:stretch>
            <a:fillRect/>
          </a:stretch>
        </p:blipFill>
        <p:spPr>
          <a:xfrm>
            <a:off x="2098429" y="4678681"/>
            <a:ext cx="6851905" cy="1984247"/>
          </a:xfrm>
          <a:prstGeom prst="rect">
            <a:avLst/>
          </a:prstGeom>
          <a:noFill/>
        </p:spPr>
      </p:pic>
      <p:sp>
        <p:nvSpPr>
          <p:cNvPr id="238" name="Text Box238"/>
          <p:cNvSpPr txBox="1"/>
          <p:nvPr/>
        </p:nvSpPr>
        <p:spPr>
          <a:xfrm>
            <a:off x="1909459" y="811836"/>
            <a:ext cx="7701391" cy="1357885"/>
          </a:xfrm>
          <a:prstGeom prst="rect">
            <a:avLst/>
          </a:prstGeom>
          <a:noFill/>
        </p:spPr>
        <p:txBody>
          <a:bodyPr wrap="square" lIns="0" tIns="0" rIns="0" rtlCol="0">
            <a:spAutoFit/>
          </a:bodyPr>
          <a:lstStyle/>
          <a:p>
            <a:pPr algn="l" rtl="0">
              <a:lnSpc>
                <a:spcPts val="2056"/>
              </a:lnSpc>
            </a:pPr>
            <a:r>
              <a:rPr lang="en-US" altLang="zh-CN" sz="1800" b="1" spc="-1" dirty="0">
                <a:solidFill>
                  <a:srgbClr val="475A8D"/>
                </a:solidFill>
                <a:latin typeface="Arial"/>
                <a:ea typeface="Arial"/>
                <a:cs typeface="Arial"/>
              </a:rPr>
              <a:t>Bile</a:t>
            </a:r>
            <a:r>
              <a:rPr lang="en-US" altLang="zh-CN" sz="1800" b="1" spc="0" dirty="0">
                <a:solidFill>
                  <a:srgbClr val="475A8D"/>
                </a:solidFill>
                <a:latin typeface="Arial"/>
                <a:ea typeface="Arial"/>
                <a:cs typeface="Arial"/>
              </a:rPr>
              <a:t>ğ</a:t>
            </a:r>
            <a:r>
              <a:rPr lang="en-US" altLang="zh-CN" sz="1800" b="1" spc="3" dirty="0">
                <a:solidFill>
                  <a:srgbClr val="475A8D"/>
                </a:solidFill>
                <a:latin typeface="Arial"/>
                <a:ea typeface="Arial"/>
                <a:cs typeface="Arial"/>
              </a:rPr>
              <a:t>in</a:t>
            </a:r>
            <a:r>
              <a:rPr lang="en-US" altLang="zh-CN" sz="1800" b="1" spc="-607" dirty="0">
                <a:solidFill>
                  <a:srgbClr val="475A8D"/>
                </a:solidFill>
                <a:latin typeface="Arial"/>
                <a:ea typeface="Arial"/>
                <a:cs typeface="Arial"/>
              </a:rPr>
              <a:t> </a:t>
            </a:r>
            <a:r>
              <a:rPr lang="en-US" altLang="zh-CN" sz="1800" b="1" spc="0" dirty="0">
                <a:solidFill>
                  <a:srgbClr val="475A8D"/>
                </a:solidFill>
                <a:latin typeface="Arial"/>
                <a:ea typeface="Arial"/>
                <a:cs typeface="Arial"/>
              </a:rPr>
              <a:t>/</a:t>
            </a:r>
            <a:r>
              <a:rPr lang="en-US" altLang="zh-CN" sz="1800" b="1" dirty="0">
                <a:solidFill>
                  <a:srgbClr val="475A8D"/>
                </a:solidFill>
                <a:latin typeface="Arial"/>
                <a:ea typeface="Arial"/>
                <a:cs typeface="Arial"/>
              </a:rPr>
              <a:t> </a:t>
            </a:r>
            <a:r>
              <a:rPr lang="en-US" altLang="zh-CN" sz="1800" b="1" spc="-12" dirty="0">
                <a:solidFill>
                  <a:srgbClr val="475A8D"/>
                </a:solidFill>
                <a:latin typeface="Arial"/>
                <a:ea typeface="Arial"/>
                <a:cs typeface="Arial"/>
              </a:rPr>
              <a:t>aya</a:t>
            </a:r>
            <a:r>
              <a:rPr lang="en-US" altLang="zh-CN" sz="1800" b="1" spc="0" dirty="0">
                <a:solidFill>
                  <a:srgbClr val="475A8D"/>
                </a:solidFill>
                <a:latin typeface="Arial"/>
                <a:ea typeface="Arial"/>
                <a:cs typeface="Arial"/>
              </a:rPr>
              <a:t>ğ</a:t>
            </a:r>
            <a:r>
              <a:rPr lang="en-US" altLang="zh-CN" sz="1800" b="1" spc="4" dirty="0">
                <a:solidFill>
                  <a:srgbClr val="475A8D"/>
                </a:solidFill>
                <a:latin typeface="Arial"/>
                <a:ea typeface="Arial"/>
                <a:cs typeface="Arial"/>
              </a:rPr>
              <a:t>ın</a:t>
            </a:r>
            <a:r>
              <a:rPr lang="en-US" altLang="zh-CN" sz="1800" b="1" spc="-584" dirty="0">
                <a:solidFill>
                  <a:srgbClr val="475A8D"/>
                </a:solidFill>
                <a:latin typeface="Arial"/>
                <a:ea typeface="Arial"/>
                <a:cs typeface="Arial"/>
              </a:rPr>
              <a:t> </a:t>
            </a:r>
            <a:r>
              <a:rPr lang="en-US" altLang="zh-CN" sz="1800" b="1" spc="0" dirty="0">
                <a:solidFill>
                  <a:srgbClr val="475A8D"/>
                </a:solidFill>
                <a:latin typeface="Arial"/>
                <a:ea typeface="Arial"/>
                <a:cs typeface="Arial"/>
              </a:rPr>
              <a:t>tespiti:</a:t>
            </a:r>
            <a:endParaRPr lang="en-US" altLang="zh-CN" sz="1800">
              <a:latin typeface="Arial"/>
              <a:ea typeface="Arial"/>
              <a:cs typeface="Arial"/>
            </a:endParaRPr>
          </a:p>
          <a:p>
            <a:pPr algn="l" rtl="0">
              <a:lnSpc>
                <a:spcPts val="2129"/>
              </a:lnSpc>
              <a:spcBef>
                <a:spcPts val="119"/>
              </a:spcBef>
            </a:pPr>
            <a:r>
              <a:rPr lang="en-US" altLang="zh-CN" sz="1800" spc="0" dirty="0">
                <a:solidFill>
                  <a:srgbClr val="000000"/>
                </a:solidFill>
                <a:latin typeface="Arial"/>
                <a:ea typeface="Arial"/>
                <a:cs typeface="Arial"/>
              </a:rPr>
              <a:t></a:t>
            </a:r>
            <a:r>
              <a:rPr lang="en-US" altLang="zh-CN" sz="1800" spc="-888" dirty="0">
                <a:solidFill>
                  <a:srgbClr val="000000"/>
                </a:solidFill>
                <a:latin typeface="Arial"/>
                <a:ea typeface="Arial"/>
                <a:cs typeface="Arial"/>
              </a:rPr>
              <a:t> </a:t>
            </a:r>
            <a:r>
              <a:rPr lang="en-US" altLang="zh-CN" sz="1800" spc="-30" dirty="0">
                <a:solidFill>
                  <a:srgbClr val="000000"/>
                </a:solidFill>
                <a:latin typeface="Arial"/>
                <a:ea typeface="Arial"/>
                <a:cs typeface="Arial"/>
              </a:rPr>
              <a:t>Yaral</a:t>
            </a:r>
            <a:r>
              <a:rPr lang="en-US" altLang="zh-CN" sz="1800" spc="-8" dirty="0">
                <a:solidFill>
                  <a:srgbClr val="000000"/>
                </a:solidFill>
                <a:latin typeface="Arial"/>
                <a:ea typeface="Arial"/>
                <a:cs typeface="Arial"/>
              </a:rPr>
              <a:t>ın</a:t>
            </a:r>
            <a:r>
              <a:rPr lang="en-US" altLang="zh-CN" sz="1800" spc="-5" dirty="0">
                <a:solidFill>
                  <a:srgbClr val="000000"/>
                </a:solidFill>
                <a:latin typeface="Arial"/>
                <a:ea typeface="Arial"/>
                <a:cs typeface="Arial"/>
              </a:rPr>
              <a:t>ın</a:t>
            </a:r>
            <a:r>
              <a:rPr lang="en-US" altLang="zh-CN" sz="1800" spc="-465" dirty="0">
                <a:solidFill>
                  <a:srgbClr val="000000"/>
                </a:solidFill>
                <a:latin typeface="Arial"/>
                <a:ea typeface="Arial"/>
                <a:cs typeface="Arial"/>
              </a:rPr>
              <a:t> </a:t>
            </a:r>
            <a:r>
              <a:rPr lang="en-US" altLang="zh-CN" sz="1800" spc="-5" dirty="0">
                <a:solidFill>
                  <a:srgbClr val="000000"/>
                </a:solidFill>
                <a:latin typeface="Arial"/>
                <a:ea typeface="Arial"/>
                <a:cs typeface="Arial"/>
              </a:rPr>
              <a:t>ayakkabılar</a:t>
            </a:r>
            <a:r>
              <a:rPr lang="en-US" altLang="zh-CN" sz="1800" spc="0" dirty="0">
                <a:solidFill>
                  <a:srgbClr val="000000"/>
                </a:solidFill>
                <a:latin typeface="Arial"/>
                <a:ea typeface="Arial"/>
                <a:cs typeface="Arial"/>
              </a:rPr>
              <a:t>ı</a:t>
            </a:r>
            <a:r>
              <a:rPr lang="en-US" altLang="zh-CN" sz="1800" spc="51" dirty="0">
                <a:solidFill>
                  <a:srgbClr val="000000"/>
                </a:solidFill>
                <a:latin typeface="Arial"/>
                <a:ea typeface="Arial"/>
                <a:cs typeface="Arial"/>
              </a:rPr>
              <a:t> </a:t>
            </a:r>
            <a:r>
              <a:rPr lang="en-US" altLang="zh-CN" sz="1800" spc="0" dirty="0">
                <a:solidFill>
                  <a:srgbClr val="000000"/>
                </a:solidFill>
                <a:latin typeface="Arial"/>
                <a:ea typeface="Arial"/>
                <a:cs typeface="Arial"/>
              </a:rPr>
              <a:t>ç</a:t>
            </a:r>
            <a:r>
              <a:rPr lang="en-US" altLang="zh-CN" sz="1800" spc="-3" dirty="0">
                <a:solidFill>
                  <a:srgbClr val="000000"/>
                </a:solidFill>
                <a:latin typeface="Arial"/>
                <a:ea typeface="Arial"/>
                <a:cs typeface="Arial"/>
              </a:rPr>
              <a:t>ıkarılmadan</a:t>
            </a:r>
            <a:r>
              <a:rPr lang="en-US" altLang="zh-CN" sz="1800" spc="-471"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10" dirty="0">
                <a:solidFill>
                  <a:srgbClr val="000000"/>
                </a:solidFill>
                <a:latin typeface="Arial"/>
                <a:ea typeface="Arial"/>
                <a:cs typeface="Arial"/>
              </a:rPr>
              <a:t>ğ</a:t>
            </a:r>
            <a:r>
              <a:rPr lang="en-US" altLang="zh-CN" sz="1800" spc="-2" dirty="0">
                <a:solidFill>
                  <a:srgbClr val="000000"/>
                </a:solidFill>
                <a:latin typeface="Arial"/>
                <a:ea typeface="Arial"/>
                <a:cs typeface="Arial"/>
              </a:rPr>
              <a:t>ları</a:t>
            </a:r>
            <a:r>
              <a:rPr lang="en-US" altLang="zh-CN" sz="1800" spc="19" dirty="0">
                <a:solidFill>
                  <a:srgbClr val="000000"/>
                </a:solidFill>
                <a:latin typeface="Arial"/>
                <a:ea typeface="Arial"/>
                <a:cs typeface="Arial"/>
              </a:rPr>
              <a:t> </a:t>
            </a:r>
            <a:r>
              <a:rPr lang="en-US" altLang="zh-CN" sz="1800" spc="-14" dirty="0">
                <a:solidFill>
                  <a:srgbClr val="000000"/>
                </a:solidFill>
                <a:latin typeface="Arial"/>
                <a:ea typeface="Arial"/>
                <a:cs typeface="Arial"/>
              </a:rPr>
              <a:t>çözülür,</a:t>
            </a:r>
            <a:endParaRPr lang="en-US" altLang="zh-CN" sz="1800">
              <a:latin typeface="Arial"/>
              <a:ea typeface="Arial"/>
              <a:cs typeface="Arial"/>
            </a:endParaRPr>
          </a:p>
          <a:p>
            <a:pPr marL="1" indent="-1" algn="just" rtl="0">
              <a:lnSpc>
                <a:spcPts val="2129"/>
              </a:lnSpc>
            </a:pPr>
            <a:r>
              <a:rPr lang="en-US" altLang="zh-CN" sz="1800" spc="0" dirty="0">
                <a:solidFill>
                  <a:srgbClr val="000000"/>
                </a:solidFill>
                <a:latin typeface="Arial"/>
                <a:ea typeface="Arial"/>
                <a:cs typeface="Arial"/>
              </a:rPr>
              <a:t></a:t>
            </a:r>
            <a:r>
              <a:rPr lang="en-US" altLang="zh-CN" sz="1800" spc="-744" dirty="0">
                <a:solidFill>
                  <a:srgbClr val="000000"/>
                </a:solidFill>
                <a:latin typeface="Arial"/>
                <a:ea typeface="Arial"/>
                <a:cs typeface="Arial"/>
              </a:rPr>
              <a:t> </a:t>
            </a:r>
            <a:r>
              <a:rPr lang="en-US" altLang="zh-CN" sz="1800" spc="-3" dirty="0">
                <a:solidFill>
                  <a:srgbClr val="000000"/>
                </a:solidFill>
                <a:latin typeface="Arial"/>
                <a:ea typeface="Arial"/>
                <a:cs typeface="Arial"/>
              </a:rPr>
              <a:t>Bilek</a:t>
            </a:r>
            <a:r>
              <a:rPr lang="en-US" altLang="zh-CN" sz="1800" spc="-298" dirty="0">
                <a:solidFill>
                  <a:srgbClr val="000000"/>
                </a:solidFill>
                <a:latin typeface="Arial"/>
                <a:ea typeface="Arial"/>
                <a:cs typeface="Arial"/>
              </a:rPr>
              <a:t> </a:t>
            </a:r>
            <a:r>
              <a:rPr lang="en-US" altLang="zh-CN" sz="1800" spc="-1" dirty="0">
                <a:solidFill>
                  <a:srgbClr val="000000"/>
                </a:solidFill>
                <a:latin typeface="Arial"/>
                <a:ea typeface="Arial"/>
                <a:cs typeface="Arial"/>
              </a:rPr>
              <a:t>seviyesinde</a:t>
            </a:r>
            <a:r>
              <a:rPr lang="en-US" altLang="zh-CN" sz="1800" spc="-409" dirty="0">
                <a:solidFill>
                  <a:srgbClr val="000000"/>
                </a:solidFill>
                <a:latin typeface="Arial"/>
                <a:ea typeface="Arial"/>
                <a:cs typeface="Arial"/>
              </a:rPr>
              <a:t> </a:t>
            </a:r>
            <a:r>
              <a:rPr lang="en-US" altLang="zh-CN" sz="1800" spc="2" dirty="0">
                <a:solidFill>
                  <a:srgbClr val="000000"/>
                </a:solidFill>
                <a:latin typeface="Arial"/>
                <a:ea typeface="Arial"/>
                <a:cs typeface="Arial"/>
              </a:rPr>
              <a:t>sar</a:t>
            </a:r>
            <a:r>
              <a:rPr lang="en-US" altLang="zh-CN" sz="1800" spc="0" dirty="0">
                <a:solidFill>
                  <a:srgbClr val="000000"/>
                </a:solidFill>
                <a:latin typeface="Arial"/>
                <a:ea typeface="Arial"/>
                <a:cs typeface="Arial"/>
              </a:rPr>
              <a:t>ılm</a:t>
            </a:r>
            <a:r>
              <a:rPr lang="en-US" altLang="zh-CN" sz="1800" spc="-16"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288" dirty="0">
                <a:solidFill>
                  <a:srgbClr val="000000"/>
                </a:solidFill>
                <a:latin typeface="Arial"/>
                <a:ea typeface="Arial"/>
                <a:cs typeface="Arial"/>
              </a:rPr>
              <a:t> </a:t>
            </a:r>
            <a:r>
              <a:rPr lang="en-US" altLang="zh-CN" sz="1800" spc="-2" dirty="0">
                <a:solidFill>
                  <a:srgbClr val="000000"/>
                </a:solidFill>
                <a:latin typeface="Arial"/>
                <a:ea typeface="Arial"/>
                <a:cs typeface="Arial"/>
              </a:rPr>
              <a:t>sekiz</a:t>
            </a:r>
            <a:r>
              <a:rPr lang="en-US" altLang="zh-CN" sz="1800" spc="-298" dirty="0">
                <a:solidFill>
                  <a:srgbClr val="000000"/>
                </a:solidFill>
                <a:latin typeface="Arial"/>
                <a:ea typeface="Arial"/>
                <a:cs typeface="Arial"/>
              </a:rPr>
              <a:t> </a:t>
            </a:r>
            <a:r>
              <a:rPr lang="en-US" altLang="zh-CN" sz="1800" spc="0" dirty="0">
                <a:solidFill>
                  <a:srgbClr val="000000"/>
                </a:solidFill>
                <a:latin typeface="Arial"/>
                <a:ea typeface="Arial"/>
                <a:cs typeface="Arial"/>
              </a:rPr>
              <a:t>şeklinde</a:t>
            </a:r>
            <a:r>
              <a:rPr lang="en-US" altLang="zh-CN" sz="1800" spc="-391"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dirty="0">
                <a:solidFill>
                  <a:srgbClr val="000000"/>
                </a:solidFill>
                <a:latin typeface="Arial"/>
                <a:ea typeface="Arial"/>
                <a:cs typeface="Arial"/>
              </a:rPr>
              <a:t> </a:t>
            </a:r>
            <a:r>
              <a:rPr lang="en-US" altLang="zh-CN" sz="1800" spc="-1" dirty="0">
                <a:solidFill>
                  <a:srgbClr val="000000"/>
                </a:solidFill>
                <a:latin typeface="Arial"/>
                <a:ea typeface="Arial"/>
                <a:cs typeface="Arial"/>
              </a:rPr>
              <a:t>bandajla</a:t>
            </a:r>
            <a:r>
              <a:rPr lang="en-US" altLang="zh-CN" sz="1800" spc="-391" dirty="0">
                <a:solidFill>
                  <a:srgbClr val="000000"/>
                </a:solidFill>
                <a:latin typeface="Arial"/>
                <a:ea typeface="Arial"/>
                <a:cs typeface="Arial"/>
              </a:rPr>
              <a:t> </a:t>
            </a:r>
            <a:r>
              <a:rPr lang="en-US" altLang="zh-CN" sz="1800" spc="0" dirty="0">
                <a:solidFill>
                  <a:srgbClr val="000000"/>
                </a:solidFill>
                <a:latin typeface="Arial"/>
                <a:ea typeface="Arial"/>
                <a:cs typeface="Arial"/>
              </a:rPr>
              <a:t>her</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iki</a:t>
            </a:r>
            <a:r>
              <a:rPr lang="en-US" altLang="zh-CN" sz="1800" spc="197" dirty="0">
                <a:solidFill>
                  <a:srgbClr val="000000"/>
                </a:solidFill>
                <a:latin typeface="Arial"/>
                <a:ea typeface="Arial"/>
                <a:cs typeface="Arial"/>
              </a:rPr>
              <a:t> </a:t>
            </a:r>
            <a:r>
              <a:rPr lang="en-US" altLang="zh-CN" sz="1800" spc="-2" dirty="0">
                <a:solidFill>
                  <a:srgbClr val="000000"/>
                </a:solidFill>
                <a:latin typeface="Arial"/>
                <a:ea typeface="Arial"/>
                <a:cs typeface="Arial"/>
              </a:rPr>
              <a:t>ayak</a:t>
            </a:r>
            <a:r>
              <a:rPr lang="en-US" altLang="zh-CN" sz="1800" spc="-290" dirty="0">
                <a:solidFill>
                  <a:srgbClr val="000000"/>
                </a:solidFill>
                <a:latin typeface="Arial"/>
                <a:ea typeface="Arial"/>
                <a:cs typeface="Arial"/>
              </a:rPr>
              <a:t> </a:t>
            </a:r>
            <a:r>
              <a:rPr lang="en-US" altLang="zh-CN" sz="1800" spc="0" dirty="0">
                <a:solidFill>
                  <a:srgbClr val="000000"/>
                </a:solidFill>
                <a:latin typeface="Arial"/>
                <a:ea typeface="Arial"/>
                <a:cs typeface="Arial"/>
              </a:rPr>
              <a:t>birlikte</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tespit</a:t>
            </a:r>
            <a:r>
              <a:rPr lang="en-US" altLang="zh-CN" sz="1800" spc="442" dirty="0">
                <a:solidFill>
                  <a:srgbClr val="000000"/>
                </a:solidFill>
                <a:latin typeface="Arial"/>
                <a:ea typeface="Arial"/>
                <a:cs typeface="Arial"/>
              </a:rPr>
              <a:t> </a:t>
            </a:r>
            <a:r>
              <a:rPr lang="en-US" altLang="zh-CN" sz="1800" spc="-3" dirty="0">
                <a:solidFill>
                  <a:srgbClr val="000000"/>
                </a:solidFill>
                <a:latin typeface="Arial"/>
                <a:ea typeface="Arial"/>
                <a:cs typeface="Arial"/>
              </a:rPr>
              <a:t>edilir</a:t>
            </a:r>
            <a:r>
              <a:rPr lang="en-US" altLang="zh-CN" sz="1800" spc="335"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8" dirty="0">
                <a:solidFill>
                  <a:srgbClr val="000000"/>
                </a:solidFill>
                <a:latin typeface="Arial"/>
                <a:ea typeface="Arial"/>
                <a:cs typeface="Arial"/>
              </a:rPr>
              <a:t> </a:t>
            </a:r>
            <a:r>
              <a:rPr lang="en-US" altLang="zh-CN" sz="1800" spc="-6" dirty="0">
                <a:solidFill>
                  <a:srgbClr val="000000"/>
                </a:solidFill>
                <a:latin typeface="Arial"/>
                <a:ea typeface="Arial"/>
                <a:cs typeface="Arial"/>
              </a:rPr>
              <a:t>yumu</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ak</a:t>
            </a:r>
            <a:r>
              <a:rPr lang="en-US" altLang="zh-CN" sz="1800" spc="35" dirty="0">
                <a:solidFill>
                  <a:srgbClr val="000000"/>
                </a:solidFill>
                <a:latin typeface="Arial"/>
                <a:ea typeface="Arial"/>
                <a:cs typeface="Arial"/>
              </a:rPr>
              <a:t> </a:t>
            </a:r>
            <a:r>
              <a:rPr lang="en-US" altLang="zh-CN" sz="1800" spc="0" dirty="0">
                <a:solidFill>
                  <a:srgbClr val="000000"/>
                </a:solidFill>
                <a:latin typeface="Arial"/>
                <a:ea typeface="Arial"/>
                <a:cs typeface="Arial"/>
              </a:rPr>
              <a:t>malzemelerle</a:t>
            </a:r>
            <a:r>
              <a:rPr lang="en-US" altLang="zh-CN" sz="1800" spc="-74" dirty="0">
                <a:solidFill>
                  <a:srgbClr val="000000"/>
                </a:solidFill>
                <a:latin typeface="Arial"/>
                <a:ea typeface="Arial"/>
                <a:cs typeface="Arial"/>
              </a:rPr>
              <a:t> </a:t>
            </a:r>
            <a:r>
              <a:rPr lang="en-US" altLang="zh-CN" sz="1800" spc="0" dirty="0">
                <a:solidFill>
                  <a:srgbClr val="000000"/>
                </a:solidFill>
                <a:latin typeface="Arial"/>
                <a:ea typeface="Arial"/>
                <a:cs typeface="Arial"/>
              </a:rPr>
              <a:t>iyice</a:t>
            </a:r>
            <a:r>
              <a:rPr lang="en-US" altLang="zh-CN" sz="1800" spc="-65" dirty="0">
                <a:solidFill>
                  <a:srgbClr val="000000"/>
                </a:solidFill>
                <a:latin typeface="Arial"/>
                <a:ea typeface="Arial"/>
                <a:cs typeface="Arial"/>
              </a:rPr>
              <a:t> </a:t>
            </a:r>
            <a:r>
              <a:rPr lang="en-US" altLang="zh-CN" sz="1800" spc="-3" dirty="0">
                <a:solidFill>
                  <a:srgbClr val="000000"/>
                </a:solidFill>
                <a:latin typeface="Arial"/>
                <a:ea typeface="Arial"/>
                <a:cs typeface="Arial"/>
              </a:rPr>
              <a:t>kaplanm</a:t>
            </a:r>
            <a:r>
              <a:rPr lang="en-US" altLang="zh-CN" sz="1800" spc="-6"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36" dirty="0">
                <a:solidFill>
                  <a:srgbClr val="000000"/>
                </a:solidFill>
                <a:latin typeface="Arial"/>
                <a:ea typeface="Arial"/>
                <a:cs typeface="Arial"/>
              </a:rPr>
              <a:t> </a:t>
            </a:r>
            <a:r>
              <a:rPr lang="en-US" altLang="zh-CN" sz="1800" spc="-1" dirty="0">
                <a:solidFill>
                  <a:srgbClr val="000000"/>
                </a:solidFill>
                <a:latin typeface="Arial"/>
                <a:ea typeface="Arial"/>
                <a:cs typeface="Arial"/>
              </a:rPr>
              <a:t>(rulo</a:t>
            </a:r>
            <a:r>
              <a:rPr lang="en-US" altLang="zh-CN" sz="1800" spc="-60" dirty="0">
                <a:solidFill>
                  <a:srgbClr val="000000"/>
                </a:solidFill>
                <a:latin typeface="Arial"/>
                <a:ea typeface="Arial"/>
                <a:cs typeface="Arial"/>
              </a:rPr>
              <a:t> </a:t>
            </a:r>
            <a:r>
              <a:rPr lang="en-US" altLang="zh-CN" sz="1800" spc="-6" dirty="0">
                <a:solidFill>
                  <a:srgbClr val="000000"/>
                </a:solidFill>
                <a:latin typeface="Arial"/>
                <a:ea typeface="Arial"/>
                <a:cs typeface="Arial"/>
              </a:rPr>
              <a:t>yap</a:t>
            </a:r>
            <a:r>
              <a:rPr lang="en-US" altLang="zh-CN" sz="1800" spc="0" dirty="0">
                <a:solidFill>
                  <a:srgbClr val="000000"/>
                </a:solidFill>
                <a:latin typeface="Arial"/>
                <a:ea typeface="Arial"/>
                <a:cs typeface="Arial"/>
              </a:rPr>
              <a:t>ılm</a:t>
            </a:r>
            <a:r>
              <a:rPr lang="en-US" altLang="zh-CN" sz="1800" spc="-8"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36"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dirty="0">
                <a:solidFill>
                  <a:srgbClr val="000000"/>
                </a:solidFill>
                <a:latin typeface="Arial"/>
                <a:ea typeface="Arial"/>
                <a:cs typeface="Arial"/>
              </a:rPr>
              <a:t> </a:t>
            </a:r>
            <a:r>
              <a:rPr lang="en-US" altLang="zh-CN" sz="1800" spc="-4" dirty="0">
                <a:solidFill>
                  <a:srgbClr val="000000"/>
                </a:solidFill>
                <a:latin typeface="Arial"/>
                <a:ea typeface="Arial"/>
                <a:cs typeface="Arial"/>
              </a:rPr>
              <a:t>battaniye)</a:t>
            </a:r>
            <a:r>
              <a:rPr lang="en-US" altLang="zh-CN" sz="1800" spc="-63"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94" dirty="0">
                <a:solidFill>
                  <a:srgbClr val="000000"/>
                </a:solidFill>
                <a:latin typeface="Arial"/>
                <a:ea typeface="Arial"/>
                <a:cs typeface="Arial"/>
              </a:rPr>
              <a:t> </a:t>
            </a:r>
            <a:r>
              <a:rPr lang="en-US" altLang="zh-CN" sz="1800" spc="-10" dirty="0">
                <a:solidFill>
                  <a:srgbClr val="000000"/>
                </a:solidFill>
                <a:latin typeface="Arial"/>
                <a:ea typeface="Arial"/>
                <a:cs typeface="Arial"/>
              </a:rPr>
              <a:t>yüzeye</a:t>
            </a:r>
            <a:r>
              <a:rPr lang="en-US" altLang="zh-CN" sz="1800" spc="-439" dirty="0">
                <a:solidFill>
                  <a:srgbClr val="000000"/>
                </a:solidFill>
                <a:latin typeface="Arial"/>
                <a:ea typeface="Arial"/>
                <a:cs typeface="Arial"/>
              </a:rPr>
              <a:t> </a:t>
            </a:r>
            <a:r>
              <a:rPr lang="en-US" altLang="zh-CN" sz="1800" spc="-6" dirty="0">
                <a:solidFill>
                  <a:srgbClr val="000000"/>
                </a:solidFill>
                <a:latin typeface="Arial"/>
                <a:ea typeface="Arial"/>
                <a:cs typeface="Arial"/>
              </a:rPr>
              <a:t>dayamak</a:t>
            </a:r>
            <a:r>
              <a:rPr lang="en-US" altLang="zh-CN" sz="1800" spc="-361" dirty="0">
                <a:solidFill>
                  <a:srgbClr val="000000"/>
                </a:solidFill>
                <a:latin typeface="Arial"/>
                <a:ea typeface="Arial"/>
                <a:cs typeface="Arial"/>
              </a:rPr>
              <a:t> </a:t>
            </a:r>
            <a:r>
              <a:rPr lang="en-US" altLang="zh-CN" sz="1800" spc="-4" dirty="0">
                <a:solidFill>
                  <a:srgbClr val="000000"/>
                </a:solidFill>
                <a:latin typeface="Arial"/>
                <a:ea typeface="Arial"/>
                <a:cs typeface="Arial"/>
              </a:rPr>
              <a:t>suretiyle</a:t>
            </a:r>
            <a:r>
              <a:rPr lang="en-US" altLang="zh-CN" sz="1800" spc="-466" dirty="0">
                <a:solidFill>
                  <a:srgbClr val="000000"/>
                </a:solidFill>
                <a:latin typeface="Arial"/>
                <a:ea typeface="Arial"/>
                <a:cs typeface="Arial"/>
              </a:rPr>
              <a:t> </a:t>
            </a:r>
            <a:r>
              <a:rPr lang="en-US" altLang="zh-CN" sz="1800" spc="-3" dirty="0">
                <a:solidFill>
                  <a:srgbClr val="000000"/>
                </a:solidFill>
                <a:latin typeface="Arial"/>
                <a:ea typeface="Arial"/>
                <a:cs typeface="Arial"/>
              </a:rPr>
              <a:t>bacaklar</a:t>
            </a:r>
            <a:r>
              <a:rPr lang="en-US" altLang="zh-CN" sz="1800" spc="0" dirty="0">
                <a:solidFill>
                  <a:srgbClr val="000000"/>
                </a:solidFill>
                <a:latin typeface="Arial"/>
                <a:ea typeface="Arial"/>
                <a:cs typeface="Arial"/>
              </a:rPr>
              <a:t>ı</a:t>
            </a:r>
            <a:r>
              <a:rPr lang="en-US" altLang="zh-CN" sz="1800" spc="21" dirty="0">
                <a:solidFill>
                  <a:srgbClr val="000000"/>
                </a:solidFill>
                <a:latin typeface="Arial"/>
                <a:ea typeface="Arial"/>
                <a:cs typeface="Arial"/>
              </a:rPr>
              <a:t> </a:t>
            </a:r>
            <a:r>
              <a:rPr lang="en-US" altLang="zh-CN" sz="1800" spc="-7" dirty="0">
                <a:solidFill>
                  <a:srgbClr val="000000"/>
                </a:solidFill>
                <a:latin typeface="Arial"/>
                <a:ea typeface="Arial"/>
                <a:cs typeface="Arial"/>
              </a:rPr>
              <a:t>yukar</a:t>
            </a:r>
            <a:r>
              <a:rPr lang="en-US" altLang="zh-CN" sz="1800" spc="-4" dirty="0">
                <a:solidFill>
                  <a:srgbClr val="000000"/>
                </a:solidFill>
                <a:latin typeface="Arial"/>
                <a:ea typeface="Arial"/>
                <a:cs typeface="Arial"/>
              </a:rPr>
              <a:t>ıda</a:t>
            </a:r>
            <a:r>
              <a:rPr lang="en-US" altLang="zh-CN" sz="1800" spc="-453" dirty="0">
                <a:solidFill>
                  <a:srgbClr val="000000"/>
                </a:solidFill>
                <a:latin typeface="Arial"/>
                <a:ea typeface="Arial"/>
                <a:cs typeface="Arial"/>
              </a:rPr>
              <a:t> </a:t>
            </a:r>
            <a:r>
              <a:rPr lang="en-US" altLang="zh-CN" sz="1800" spc="0" dirty="0">
                <a:solidFill>
                  <a:srgbClr val="000000"/>
                </a:solidFill>
                <a:latin typeface="Arial"/>
                <a:ea typeface="Arial"/>
                <a:cs typeface="Arial"/>
              </a:rPr>
              <a:t>tutmak</a:t>
            </a:r>
            <a:r>
              <a:rPr lang="en-US" altLang="zh-CN" sz="1800" spc="-410" dirty="0">
                <a:solidFill>
                  <a:srgbClr val="000000"/>
                </a:solidFill>
                <a:latin typeface="Arial"/>
                <a:ea typeface="Arial"/>
                <a:cs typeface="Arial"/>
              </a:rPr>
              <a:t> </a:t>
            </a:r>
            <a:r>
              <a:rPr lang="en-US" altLang="zh-CN" sz="1800" spc="-14" dirty="0">
                <a:solidFill>
                  <a:srgbClr val="000000"/>
                </a:solidFill>
                <a:latin typeface="Arial"/>
                <a:ea typeface="Arial"/>
                <a:cs typeface="Arial"/>
              </a:rPr>
              <a:t>gerekir.</a:t>
            </a:r>
            <a:endParaRPr lang="en-US" altLang="zh-CN" sz="1800">
              <a:latin typeface="Arial"/>
              <a:ea typeface="Arial"/>
              <a:cs typeface="Arial"/>
            </a:endParaRPr>
          </a:p>
        </p:txBody>
      </p:sp>
      <p:sp>
        <p:nvSpPr>
          <p:cNvPr id="239" name="Text Box239"/>
          <p:cNvSpPr txBox="1"/>
          <p:nvPr/>
        </p:nvSpPr>
        <p:spPr>
          <a:xfrm>
            <a:off x="6582047" y="6912261"/>
            <a:ext cx="1413207" cy="172517"/>
          </a:xfrm>
          <a:prstGeom prst="rect">
            <a:avLst/>
          </a:prstGeom>
          <a:noFill/>
        </p:spPr>
        <p:txBody>
          <a:bodyPr wrap="square" lIns="0" tIns="0" rIns="0" rtlCol="0">
            <a:spAutoFit/>
          </a:bodyPr>
          <a:lstStyle/>
          <a:p>
            <a:pPr algn="l" rtl="0">
              <a:lnSpc>
                <a:spcPts val="1358"/>
              </a:lnSpc>
            </a:pPr>
            <a:r>
              <a:rPr lang="en-US" altLang="zh-CN" sz="1200" spc="-6" dirty="0">
                <a:solidFill>
                  <a:srgbClr val="B5A788"/>
                </a:solidFill>
                <a:latin typeface="Arial"/>
                <a:ea typeface="Arial"/>
                <a:cs typeface="Arial"/>
              </a:rPr>
              <a:t>www.slaytyerim.com</a:t>
            </a:r>
            <a:endParaRPr lang="en-US" altLang="zh-CN" sz="1200">
              <a:latin typeface="Arial"/>
              <a:ea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240"/>
          <p:cNvPicPr>
            <a:picLocks noChangeAspect="1"/>
          </p:cNvPicPr>
          <p:nvPr/>
        </p:nvPicPr>
        <p:blipFill>
          <a:blip r:embed="rId2"/>
          <a:stretch>
            <a:fillRect/>
          </a:stretch>
        </p:blipFill>
        <p:spPr>
          <a:xfrm>
            <a:off x="774073" y="348997"/>
            <a:ext cx="9144001" cy="6858000"/>
          </a:xfrm>
          <a:prstGeom prst="rect">
            <a:avLst/>
          </a:prstGeom>
          <a:noFill/>
        </p:spPr>
      </p:pic>
      <p:sp>
        <p:nvSpPr>
          <p:cNvPr id="241" name="Path24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42" name="Path24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43" name="Path24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44" name="Image244"/>
          <p:cNvPicPr>
            <a:picLocks noChangeAspect="1"/>
          </p:cNvPicPr>
          <p:nvPr/>
        </p:nvPicPr>
        <p:blipFill>
          <a:blip r:embed="rId3"/>
          <a:stretch>
            <a:fillRect/>
          </a:stretch>
        </p:blipFill>
        <p:spPr>
          <a:xfrm>
            <a:off x="7939919" y="5269993"/>
            <a:ext cx="1167383" cy="1819656"/>
          </a:xfrm>
          <a:prstGeom prst="rect">
            <a:avLst/>
          </a:prstGeom>
          <a:noFill/>
        </p:spPr>
      </p:pic>
      <p:sp>
        <p:nvSpPr>
          <p:cNvPr id="245" name="Text Box245"/>
          <p:cNvSpPr txBox="1"/>
          <p:nvPr/>
        </p:nvSpPr>
        <p:spPr>
          <a:xfrm>
            <a:off x="2089292" y="1175919"/>
            <a:ext cx="7349346" cy="4265270"/>
          </a:xfrm>
          <a:prstGeom prst="rect">
            <a:avLst/>
          </a:prstGeom>
          <a:noFill/>
        </p:spPr>
        <p:txBody>
          <a:bodyPr wrap="square" lIns="0" tIns="0" rIns="0" rtlCol="0">
            <a:spAutoFit/>
          </a:bodyPr>
          <a:lstStyle/>
          <a:p>
            <a:pPr marR="908428" indent="480060" algn="l" rtl="0">
              <a:lnSpc>
                <a:spcPts val="3560"/>
              </a:lnSpc>
            </a:pPr>
            <a:r>
              <a:rPr lang="en-US" altLang="zh-CN" sz="2400" b="1" dirty="0">
                <a:solidFill>
                  <a:srgbClr val="0070C0"/>
                </a:solidFill>
                <a:latin typeface="Arial"/>
                <a:ea typeface="Arial"/>
                <a:cs typeface="Arial"/>
              </a:rPr>
              <a:t>BİLİNÇ BOZUKLUKLARINDA İLKYARDIM </a:t>
            </a:r>
            <a:r>
              <a:rPr lang="en-US" altLang="zh-CN" sz="1800" b="1" spc="2" dirty="0">
                <a:solidFill>
                  <a:srgbClr val="475A8D"/>
                </a:solidFill>
                <a:latin typeface="Arial"/>
                <a:ea typeface="Arial"/>
                <a:cs typeface="Arial"/>
              </a:rPr>
              <a:t>Bilinç</a:t>
            </a:r>
            <a:r>
              <a:rPr lang="en-US" altLang="zh-CN" sz="1800" b="1" spc="-516" dirty="0">
                <a:solidFill>
                  <a:srgbClr val="475A8D"/>
                </a:solidFill>
                <a:latin typeface="Arial"/>
                <a:ea typeface="Arial"/>
                <a:cs typeface="Arial"/>
              </a:rPr>
              <a:t> </a:t>
            </a:r>
            <a:r>
              <a:rPr lang="en-US" altLang="zh-CN" sz="1800" b="1" spc="0" dirty="0">
                <a:solidFill>
                  <a:srgbClr val="475A8D"/>
                </a:solidFill>
                <a:latin typeface="Arial"/>
                <a:ea typeface="Arial"/>
                <a:cs typeface="Arial"/>
              </a:rPr>
              <a:t>Bozuklu</a:t>
            </a:r>
            <a:r>
              <a:rPr lang="en-US" altLang="zh-CN" sz="1800" b="1" spc="8" dirty="0">
                <a:solidFill>
                  <a:srgbClr val="475A8D"/>
                </a:solidFill>
                <a:latin typeface="Arial"/>
                <a:ea typeface="Arial"/>
                <a:cs typeface="Arial"/>
              </a:rPr>
              <a:t>ğ</a:t>
            </a:r>
            <a:r>
              <a:rPr lang="en-US" altLang="zh-CN" sz="1800" b="1" spc="0" dirty="0">
                <a:solidFill>
                  <a:srgbClr val="475A8D"/>
                </a:solidFill>
                <a:latin typeface="Arial"/>
                <a:ea typeface="Arial"/>
                <a:cs typeface="Arial"/>
              </a:rPr>
              <a:t>u/</a:t>
            </a:r>
            <a:r>
              <a:rPr lang="en-US" altLang="zh-CN" sz="1800" b="1" spc="-17" dirty="0">
                <a:solidFill>
                  <a:srgbClr val="475A8D"/>
                </a:solidFill>
                <a:latin typeface="Arial"/>
                <a:ea typeface="Arial"/>
                <a:cs typeface="Arial"/>
              </a:rPr>
              <a:t> </a:t>
            </a:r>
            <a:r>
              <a:rPr lang="en-US" altLang="zh-CN" sz="1800" b="1" spc="2" dirty="0">
                <a:solidFill>
                  <a:srgbClr val="475A8D"/>
                </a:solidFill>
                <a:latin typeface="Arial"/>
                <a:ea typeface="Arial"/>
                <a:cs typeface="Arial"/>
              </a:rPr>
              <a:t>Bilinç</a:t>
            </a:r>
            <a:r>
              <a:rPr lang="en-US" altLang="zh-CN" sz="1800" b="1" spc="-516" dirty="0">
                <a:solidFill>
                  <a:srgbClr val="475A8D"/>
                </a:solidFill>
                <a:latin typeface="Arial"/>
                <a:ea typeface="Arial"/>
                <a:cs typeface="Arial"/>
              </a:rPr>
              <a:t> </a:t>
            </a:r>
            <a:r>
              <a:rPr lang="en-US" altLang="zh-CN" sz="1800" b="1" spc="-6" dirty="0">
                <a:solidFill>
                  <a:srgbClr val="475A8D"/>
                </a:solidFill>
                <a:latin typeface="Arial"/>
                <a:ea typeface="Arial"/>
                <a:cs typeface="Arial"/>
              </a:rPr>
              <a:t>Kayb</a:t>
            </a:r>
            <a:r>
              <a:rPr lang="en-US" altLang="zh-CN" sz="1800" b="1" spc="0" dirty="0">
                <a:solidFill>
                  <a:srgbClr val="475A8D"/>
                </a:solidFill>
                <a:latin typeface="Arial"/>
                <a:ea typeface="Arial"/>
                <a:cs typeface="Arial"/>
              </a:rPr>
              <a:t>ı</a:t>
            </a:r>
            <a:r>
              <a:rPr lang="en-US" altLang="zh-CN" sz="1800" b="1" spc="22"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marL="914400" algn="l" rtl="0">
              <a:lnSpc>
                <a:spcPts val="2038"/>
              </a:lnSpc>
              <a:spcBef>
                <a:spcPts val="119"/>
              </a:spcBef>
            </a:pPr>
            <a:r>
              <a:rPr lang="en-US" altLang="zh-CN" sz="1800" dirty="0">
                <a:solidFill>
                  <a:srgbClr val="000000"/>
                </a:solidFill>
                <a:latin typeface="Arial"/>
                <a:ea typeface="Arial"/>
                <a:cs typeface="Arial"/>
              </a:rPr>
              <a:t>Beynin normal faaliyetlerindeki bir aksama nedeni ile uyku</a:t>
            </a:r>
            <a:endParaRPr lang="en-US" altLang="zh-CN" sz="1800" dirty="0">
              <a:latin typeface="Arial"/>
              <a:ea typeface="Arial"/>
              <a:cs typeface="Arial"/>
            </a:endParaRPr>
          </a:p>
          <a:p>
            <a:pPr marR="129042" algn="l" rtl="0">
              <a:lnSpc>
                <a:spcPts val="2129"/>
              </a:lnSpc>
              <a:spcBef>
                <a:spcPts val="92"/>
              </a:spcBef>
            </a:pPr>
            <a:r>
              <a:rPr lang="en-US" altLang="zh-CN" sz="1800" dirty="0">
                <a:solidFill>
                  <a:srgbClr val="000000"/>
                </a:solidFill>
                <a:latin typeface="Arial"/>
                <a:ea typeface="Arial"/>
                <a:cs typeface="Arial"/>
              </a:rPr>
              <a:t>halinden başlayarak (=bilinç bozukluğu), hiçbir uyarıya cevap vermeme haline kadar giden (=bilinç kaybı) bilincin kısmen ya da tamamen kaybolması halidir.</a:t>
            </a:r>
            <a:endParaRPr lang="en-US" altLang="zh-CN" sz="1800" dirty="0">
              <a:latin typeface="Arial"/>
              <a:ea typeface="Arial"/>
              <a:cs typeface="Arial"/>
            </a:endParaRPr>
          </a:p>
          <a:p>
            <a:pPr algn="l" rtl="0">
              <a:lnSpc>
                <a:spcPts val="2211"/>
              </a:lnSpc>
              <a:spcBef>
                <a:spcPts val="2149"/>
              </a:spcBef>
            </a:pPr>
            <a:r>
              <a:rPr lang="en-US" altLang="zh-CN" sz="1800" b="1" dirty="0">
                <a:solidFill>
                  <a:srgbClr val="000000"/>
                </a:solidFill>
                <a:latin typeface="Arial"/>
                <a:ea typeface="Arial"/>
                <a:cs typeface="Arial"/>
              </a:rPr>
              <a:t>Bayılma (Senkop): </a:t>
            </a:r>
            <a:r>
              <a:rPr lang="en-US" altLang="zh-CN" sz="1800" dirty="0">
                <a:solidFill>
                  <a:srgbClr val="000000"/>
                </a:solidFill>
                <a:latin typeface="Arial"/>
                <a:ea typeface="Arial"/>
                <a:cs typeface="Arial"/>
              </a:rPr>
              <a:t>Kısa süreli, yüzeysel ve geçici bilinç kaybıdır. Beyne giden kan akışının azalması sonucu oluşur.</a:t>
            </a:r>
            <a:endParaRPr lang="en-US" altLang="zh-CN" sz="1800" dirty="0">
              <a:latin typeface="Arial"/>
              <a:ea typeface="Arial"/>
              <a:cs typeface="Arial"/>
            </a:endParaRPr>
          </a:p>
          <a:p>
            <a:pPr marR="822462" algn="l" rtl="0">
              <a:lnSpc>
                <a:spcPts val="2167"/>
              </a:lnSpc>
              <a:spcBef>
                <a:spcPts val="2146"/>
              </a:spcBef>
            </a:pPr>
            <a:r>
              <a:rPr lang="en-US" altLang="zh-CN" sz="1800" b="1" dirty="0">
                <a:solidFill>
                  <a:srgbClr val="000000"/>
                </a:solidFill>
                <a:latin typeface="Arial"/>
                <a:ea typeface="Arial"/>
                <a:cs typeface="Arial"/>
              </a:rPr>
              <a:t>Koma: </a:t>
            </a:r>
            <a:r>
              <a:rPr lang="en-US" altLang="zh-CN" sz="1800" dirty="0">
                <a:solidFill>
                  <a:srgbClr val="000000"/>
                </a:solidFill>
                <a:latin typeface="Arial"/>
                <a:ea typeface="Arial"/>
                <a:cs typeface="Arial"/>
              </a:rPr>
              <a:t>Yutkunma ve öksürük gibi reflekslerin ve dışarıdan gelen uyarılara karşı</a:t>
            </a:r>
            <a:endParaRPr lang="en-US" altLang="zh-CN" sz="1800" dirty="0">
              <a:latin typeface="Arial"/>
              <a:ea typeface="Arial"/>
              <a:cs typeface="Arial"/>
            </a:endParaRPr>
          </a:p>
          <a:p>
            <a:pPr marR="417688" algn="l" rtl="0">
              <a:lnSpc>
                <a:spcPts val="2114"/>
              </a:lnSpc>
            </a:pPr>
            <a:r>
              <a:rPr lang="en-US" altLang="zh-CN" sz="1800" dirty="0">
                <a:solidFill>
                  <a:srgbClr val="000000"/>
                </a:solidFill>
                <a:latin typeface="Arial"/>
                <a:ea typeface="Arial"/>
                <a:cs typeface="Arial"/>
              </a:rPr>
              <a:t>tepkinin azalması ya da yok olması ile ortaya çıkan uzun süreli bilinç kaybıdır.</a:t>
            </a:r>
            <a:endParaRPr lang="en-US" altLang="zh-CN" sz="1800" dirty="0">
              <a:latin typeface="Arial"/>
              <a:ea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247"/>
          <p:cNvPicPr>
            <a:picLocks noChangeAspect="1"/>
          </p:cNvPicPr>
          <p:nvPr/>
        </p:nvPicPr>
        <p:blipFill>
          <a:blip r:embed="rId2"/>
          <a:stretch>
            <a:fillRect/>
          </a:stretch>
        </p:blipFill>
        <p:spPr>
          <a:xfrm>
            <a:off x="774073" y="348997"/>
            <a:ext cx="9144001" cy="6858000"/>
          </a:xfrm>
          <a:prstGeom prst="rect">
            <a:avLst/>
          </a:prstGeom>
          <a:noFill/>
        </p:spPr>
      </p:pic>
      <p:sp>
        <p:nvSpPr>
          <p:cNvPr id="248" name="Path24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49" name="Path24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0" name="Path25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1" name="Text Box251"/>
          <p:cNvSpPr txBox="1"/>
          <p:nvPr/>
        </p:nvSpPr>
        <p:spPr>
          <a:xfrm>
            <a:off x="2557160" y="1188264"/>
            <a:ext cx="5436569" cy="4675639"/>
          </a:xfrm>
          <a:prstGeom prst="rect">
            <a:avLst/>
          </a:prstGeom>
          <a:noFill/>
        </p:spPr>
        <p:txBody>
          <a:bodyPr wrap="square" lIns="0" tIns="0" rIns="0" rtlCol="0">
            <a:spAutoFit/>
          </a:bodyPr>
          <a:lstStyle/>
          <a:p>
            <a:pPr marR="547506" algn="l" rtl="0">
              <a:lnSpc>
                <a:spcPts val="3188"/>
              </a:lnSpc>
            </a:pPr>
            <a:r>
              <a:rPr lang="en-US" altLang="zh-CN" sz="1800" b="1" dirty="0">
                <a:solidFill>
                  <a:srgbClr val="475A8D"/>
                </a:solidFill>
                <a:latin typeface="Arial"/>
                <a:ea typeface="Arial"/>
                <a:cs typeface="Arial"/>
              </a:rPr>
              <a:t>Bilinç Kaybı Nedenleri ve Belirtileri Nelerdir? </a:t>
            </a:r>
            <a:r>
              <a:rPr lang="en-US" altLang="zh-CN" sz="1800" b="1" dirty="0">
                <a:solidFill>
                  <a:srgbClr val="000000"/>
                </a:solidFill>
                <a:latin typeface="Arial"/>
                <a:ea typeface="Arial"/>
                <a:cs typeface="Arial"/>
              </a:rPr>
              <a:t>Bayılma nedenleri:</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Korku, aşırı heyecan,</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Sıcak, yorgunluk,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Kapalı ortam, kirli hava,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Aniden ayağa kalkma,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Kan şekerinin düşmesi,</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Şiddetli enfeksiyonlar.</a:t>
            </a:r>
            <a:endParaRPr lang="en-US" altLang="zh-CN" sz="1800" dirty="0">
              <a:latin typeface="Arial"/>
              <a:ea typeface="Arial"/>
              <a:cs typeface="Arial"/>
            </a:endParaRPr>
          </a:p>
          <a:p>
            <a:pPr algn="l" rtl="0">
              <a:lnSpc>
                <a:spcPts val="2056"/>
              </a:lnSpc>
              <a:spcBef>
                <a:spcPts val="2176"/>
              </a:spcBef>
            </a:pPr>
            <a:r>
              <a:rPr lang="en-US" altLang="zh-CN" sz="1800" b="1" dirty="0">
                <a:solidFill>
                  <a:srgbClr val="000000"/>
                </a:solidFill>
                <a:latin typeface="Arial"/>
                <a:ea typeface="Arial"/>
                <a:cs typeface="Arial"/>
              </a:rPr>
              <a:t>Bayılma Belirtileri:</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Baş dönmesi, baygınlık, yere düşme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Bacaklarda uyuşma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Bilinçte bulanıklık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Yüzde solgunluk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Üşüme, terleme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Hızlı ve </a:t>
            </a:r>
            <a:r>
              <a:rPr lang="en-US" altLang="zh-CN" sz="1800" dirty="0" err="1">
                <a:solidFill>
                  <a:srgbClr val="000000"/>
                </a:solidFill>
                <a:latin typeface="Arial"/>
                <a:ea typeface="Arial"/>
                <a:cs typeface="Arial"/>
              </a:rPr>
              <a:t>zayıf</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nabız</a:t>
            </a:r>
            <a:endParaRPr lang="en-US" altLang="zh-CN" sz="1800" dirty="0">
              <a:latin typeface="Arial"/>
              <a:ea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252"/>
          <p:cNvPicPr>
            <a:picLocks noChangeAspect="1"/>
          </p:cNvPicPr>
          <p:nvPr/>
        </p:nvPicPr>
        <p:blipFill>
          <a:blip r:embed="rId2"/>
          <a:stretch>
            <a:fillRect/>
          </a:stretch>
        </p:blipFill>
        <p:spPr>
          <a:xfrm>
            <a:off x="774073" y="348997"/>
            <a:ext cx="9144001" cy="6858000"/>
          </a:xfrm>
          <a:prstGeom prst="rect">
            <a:avLst/>
          </a:prstGeom>
          <a:noFill/>
        </p:spPr>
      </p:pic>
      <p:sp>
        <p:nvSpPr>
          <p:cNvPr id="253" name="Path25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4" name="Path25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5" name="Path25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6" name="Text Box256"/>
          <p:cNvSpPr txBox="1"/>
          <p:nvPr/>
        </p:nvSpPr>
        <p:spPr>
          <a:xfrm>
            <a:off x="2413904" y="1203504"/>
            <a:ext cx="6290382" cy="3867725"/>
          </a:xfrm>
          <a:prstGeom prst="rect">
            <a:avLst/>
          </a:prstGeom>
          <a:noFill/>
        </p:spPr>
        <p:txBody>
          <a:bodyPr wrap="square" lIns="0" tIns="0" rIns="0" rtlCol="0">
            <a:spAutoFit/>
          </a:bodyPr>
          <a:lstStyle/>
          <a:p>
            <a:pPr algn="l" rtl="0">
              <a:lnSpc>
                <a:spcPts val="2056"/>
              </a:lnSpc>
            </a:pPr>
            <a:r>
              <a:rPr lang="en-US" altLang="zh-CN" sz="1800" b="1" dirty="0">
                <a:solidFill>
                  <a:srgbClr val="475A8D"/>
                </a:solidFill>
                <a:latin typeface="Arial"/>
                <a:ea typeface="Arial"/>
                <a:cs typeface="Arial"/>
              </a:rPr>
              <a:t>Koma nedenleri</a:t>
            </a:r>
            <a:r>
              <a:rPr lang="en-US" altLang="zh-CN" sz="1800"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227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7" dirty="0" err="1" smtClean="0">
                <a:solidFill>
                  <a:srgbClr val="000000"/>
                </a:solidFill>
                <a:latin typeface="Arial"/>
                <a:ea typeface="Arial"/>
                <a:cs typeface="Arial"/>
              </a:rPr>
              <a:t>Dü</a:t>
            </a:r>
            <a:r>
              <a:rPr lang="en-US" altLang="zh-CN" sz="1800" spc="0" dirty="0" err="1" smtClean="0">
                <a:solidFill>
                  <a:srgbClr val="000000"/>
                </a:solidFill>
                <a:latin typeface="Arial"/>
                <a:ea typeface="Arial"/>
                <a:cs typeface="Arial"/>
              </a:rPr>
              <a:t>şme</a:t>
            </a:r>
            <a:r>
              <a:rPr lang="tr-TR" altLang="zh-CN" sz="1800" spc="0"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7" dirty="0" err="1">
                <a:solidFill>
                  <a:srgbClr val="000000"/>
                </a:solidFill>
                <a:latin typeface="Arial"/>
                <a:ea typeface="Arial"/>
                <a:cs typeface="Arial"/>
              </a:rPr>
              <a:t>veya</a:t>
            </a:r>
            <a:r>
              <a:rPr lang="en-US" altLang="zh-CN" sz="1800" spc="-478" dirty="0">
                <a:solidFill>
                  <a:srgbClr val="000000"/>
                </a:solidFill>
                <a:latin typeface="Arial"/>
                <a:ea typeface="Arial"/>
                <a:cs typeface="Arial"/>
              </a:rPr>
              <a:t> </a:t>
            </a:r>
            <a:r>
              <a:rPr lang="tr-TR" altLang="zh-CN" sz="1800" spc="-478"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ş</a:t>
            </a:r>
            <a:r>
              <a:rPr lang="en-US" altLang="zh-CN" sz="1800" spc="-3" dirty="0" err="1" smtClean="0">
                <a:solidFill>
                  <a:srgbClr val="000000"/>
                </a:solidFill>
                <a:latin typeface="Arial"/>
                <a:ea typeface="Arial"/>
                <a:cs typeface="Arial"/>
              </a:rPr>
              <a:t>iddetli</a:t>
            </a:r>
            <a:r>
              <a:rPr lang="en-US" altLang="zh-CN" sz="1800" spc="128"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darbe,</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Özellikle</a:t>
            </a:r>
            <a:r>
              <a:rPr lang="tr-TR" altLang="zh-CN" sz="1800" spc="-2" dirty="0" smtClean="0">
                <a:solidFill>
                  <a:srgbClr val="000000"/>
                </a:solidFill>
                <a:latin typeface="Arial"/>
                <a:ea typeface="Arial"/>
                <a:cs typeface="Arial"/>
              </a:rPr>
              <a:t>      </a:t>
            </a:r>
            <a:r>
              <a:rPr lang="en-US" altLang="zh-CN" sz="1800" spc="-487"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kafa</a:t>
            </a:r>
            <a:r>
              <a:rPr lang="tr-TR" altLang="zh-CN" sz="1800" spc="0" dirty="0" smtClean="0">
                <a:solidFill>
                  <a:srgbClr val="000000"/>
                </a:solidFill>
                <a:latin typeface="Arial"/>
                <a:ea typeface="Arial"/>
                <a:cs typeface="Arial"/>
              </a:rPr>
              <a:t>   </a:t>
            </a:r>
            <a:r>
              <a:rPr lang="en-US" altLang="zh-CN" sz="1800" spc="-491"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travmalar</a:t>
            </a:r>
            <a:r>
              <a:rPr lang="en-US" altLang="zh-CN" sz="1800" spc="-6" dirty="0">
                <a:solidFill>
                  <a:srgbClr val="000000"/>
                </a:solidFill>
                <a:latin typeface="Arial"/>
                <a:ea typeface="Arial"/>
                <a:cs typeface="Arial"/>
              </a:rPr>
              <a:t>ı,</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9" dirty="0">
                <a:solidFill>
                  <a:srgbClr val="000000"/>
                </a:solidFill>
                <a:latin typeface="Arial"/>
                <a:ea typeface="Arial"/>
                <a:cs typeface="Arial"/>
              </a:rPr>
              <a:t>Zehirlenmeler,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948" dirty="0">
                <a:solidFill>
                  <a:srgbClr val="000000"/>
                </a:solidFill>
                <a:latin typeface="Arial"/>
                <a:ea typeface="Arial"/>
                <a:cs typeface="Arial"/>
              </a:rPr>
              <a:t> </a:t>
            </a:r>
            <a:r>
              <a:rPr lang="en-US" altLang="zh-CN" sz="1800" spc="0" dirty="0">
                <a:solidFill>
                  <a:srgbClr val="000000"/>
                </a:solidFill>
                <a:latin typeface="Arial"/>
                <a:ea typeface="Arial"/>
                <a:cs typeface="Arial"/>
              </a:rPr>
              <a:t>Aş</a:t>
            </a:r>
            <a:r>
              <a:rPr lang="en-US" altLang="zh-CN" sz="1800" spc="-5" dirty="0">
                <a:solidFill>
                  <a:srgbClr val="000000"/>
                </a:solidFill>
                <a:latin typeface="Arial"/>
                <a:ea typeface="Arial"/>
                <a:cs typeface="Arial"/>
              </a:rPr>
              <a:t>ır</a:t>
            </a:r>
            <a:r>
              <a:rPr lang="en-US" altLang="zh-CN" sz="1800" spc="0" dirty="0">
                <a:solidFill>
                  <a:srgbClr val="000000"/>
                </a:solidFill>
                <a:latin typeface="Arial"/>
                <a:ea typeface="Arial"/>
                <a:cs typeface="Arial"/>
              </a:rPr>
              <a:t>ı</a:t>
            </a:r>
            <a:r>
              <a:rPr lang="en-US" altLang="zh-CN" sz="1800" spc="8" dirty="0">
                <a:solidFill>
                  <a:srgbClr val="000000"/>
                </a:solidFill>
                <a:latin typeface="Arial"/>
                <a:ea typeface="Arial"/>
                <a:cs typeface="Arial"/>
              </a:rPr>
              <a:t> </a:t>
            </a:r>
            <a:r>
              <a:rPr lang="en-US" altLang="zh-CN" sz="1800" spc="-3" dirty="0">
                <a:solidFill>
                  <a:srgbClr val="000000"/>
                </a:solidFill>
                <a:latin typeface="Arial"/>
                <a:ea typeface="Arial"/>
                <a:cs typeface="Arial"/>
              </a:rPr>
              <a:t>alkol,</a:t>
            </a:r>
            <a:r>
              <a:rPr lang="en-US" altLang="zh-CN" sz="1800" spc="20" dirty="0">
                <a:solidFill>
                  <a:srgbClr val="000000"/>
                </a:solidFill>
                <a:latin typeface="Arial"/>
                <a:ea typeface="Arial"/>
                <a:cs typeface="Arial"/>
              </a:rPr>
              <a:t> </a:t>
            </a:r>
            <a:r>
              <a:rPr lang="en-US" altLang="zh-CN" sz="1800" spc="-13" dirty="0" err="1">
                <a:solidFill>
                  <a:srgbClr val="000000"/>
                </a:solidFill>
                <a:latin typeface="Arial"/>
                <a:ea typeface="Arial"/>
                <a:cs typeface="Arial"/>
              </a:rPr>
              <a:t>uyu</a:t>
            </a:r>
            <a:r>
              <a:rPr lang="en-US" altLang="zh-CN" sz="1800" spc="0" dirty="0" err="1">
                <a:solidFill>
                  <a:srgbClr val="000000"/>
                </a:solidFill>
                <a:latin typeface="Arial"/>
                <a:ea typeface="Arial"/>
                <a:cs typeface="Arial"/>
              </a:rPr>
              <a:t>şturucu</a:t>
            </a:r>
            <a:r>
              <a:rPr lang="en-US" altLang="zh-CN" sz="1800" spc="-470" dirty="0">
                <a:solidFill>
                  <a:srgbClr val="000000"/>
                </a:solidFill>
                <a:latin typeface="Arial"/>
                <a:ea typeface="Arial"/>
                <a:cs typeface="Arial"/>
              </a:rPr>
              <a:t> </a:t>
            </a:r>
            <a:r>
              <a:rPr lang="tr-TR" altLang="zh-CN" sz="1800" spc="-470"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kullan</a:t>
            </a:r>
            <a:r>
              <a:rPr lang="en-US" altLang="zh-CN" sz="1800" spc="-5" dirty="0" err="1" smtClean="0">
                <a:solidFill>
                  <a:srgbClr val="000000"/>
                </a:solidFill>
                <a:latin typeface="Arial"/>
                <a:ea typeface="Arial"/>
                <a:cs typeface="Arial"/>
              </a:rPr>
              <a:t>ım</a:t>
            </a:r>
            <a:r>
              <a:rPr lang="en-US" altLang="zh-CN" sz="1800" spc="-4" dirty="0" err="1" smtClean="0">
                <a:solidFill>
                  <a:srgbClr val="000000"/>
                </a:solidFill>
                <a:latin typeface="Arial"/>
                <a:ea typeface="Arial"/>
                <a:cs typeface="Arial"/>
              </a:rPr>
              <a:t>ı</a:t>
            </a:r>
            <a:r>
              <a:rPr lang="en-US" altLang="zh-CN" sz="1800" spc="-4"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eker</a:t>
            </a:r>
            <a:r>
              <a:rPr lang="en-US" altLang="zh-CN" sz="1800" spc="-94" dirty="0">
                <a:solidFill>
                  <a:srgbClr val="000000"/>
                </a:solidFill>
                <a:latin typeface="Arial"/>
                <a:ea typeface="Arial"/>
                <a:cs typeface="Arial"/>
              </a:rPr>
              <a:t> </a:t>
            </a:r>
            <a:r>
              <a:rPr lang="en-US" altLang="zh-CN" sz="1800" spc="-3" dirty="0">
                <a:solidFill>
                  <a:srgbClr val="000000"/>
                </a:solidFill>
                <a:latin typeface="Arial"/>
                <a:ea typeface="Arial"/>
                <a:cs typeface="Arial"/>
              </a:rPr>
              <a:t>hastal</a:t>
            </a:r>
            <a:r>
              <a:rPr lang="en-US" altLang="zh-CN" sz="1800" spc="-17" dirty="0">
                <a:solidFill>
                  <a:srgbClr val="000000"/>
                </a:solidFill>
                <a:latin typeface="Arial"/>
                <a:ea typeface="Arial"/>
                <a:cs typeface="Arial"/>
              </a:rPr>
              <a:t>ı</a:t>
            </a:r>
            <a:r>
              <a:rPr lang="en-US" altLang="zh-CN" sz="1800" spc="-9" dirty="0">
                <a:solidFill>
                  <a:srgbClr val="000000"/>
                </a:solidFill>
                <a:latin typeface="Arial"/>
                <a:ea typeface="Arial"/>
                <a:cs typeface="Arial"/>
              </a:rPr>
              <a:t>ğ</a:t>
            </a:r>
            <a:r>
              <a:rPr lang="en-US" altLang="zh-CN" sz="1800" spc="-4" dirty="0">
                <a:solidFill>
                  <a:srgbClr val="000000"/>
                </a:solidFill>
                <a:latin typeface="Arial"/>
                <a:ea typeface="Arial"/>
                <a:cs typeface="Arial"/>
              </a:rPr>
              <a:t>ı,</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Karaci</a:t>
            </a:r>
            <a:r>
              <a:rPr lang="en-US" altLang="zh-CN" sz="1800" spc="-8" dirty="0">
                <a:solidFill>
                  <a:srgbClr val="000000"/>
                </a:solidFill>
                <a:latin typeface="Arial"/>
                <a:ea typeface="Arial"/>
                <a:cs typeface="Arial"/>
              </a:rPr>
              <a:t>ğ</a:t>
            </a:r>
            <a:r>
              <a:rPr lang="en-US" altLang="zh-CN" sz="1800" spc="-3" dirty="0">
                <a:solidFill>
                  <a:srgbClr val="000000"/>
                </a:solidFill>
                <a:latin typeface="Arial"/>
                <a:ea typeface="Arial"/>
                <a:cs typeface="Arial"/>
              </a:rPr>
              <a:t>er</a:t>
            </a:r>
            <a:r>
              <a:rPr lang="en-US" altLang="zh-CN" sz="1800" spc="-82" dirty="0">
                <a:solidFill>
                  <a:srgbClr val="000000"/>
                </a:solidFill>
                <a:latin typeface="Arial"/>
                <a:ea typeface="Arial"/>
                <a:cs typeface="Arial"/>
              </a:rPr>
              <a:t> </a:t>
            </a:r>
            <a:r>
              <a:rPr lang="en-US" altLang="zh-CN" sz="1800" spc="-3" dirty="0">
                <a:solidFill>
                  <a:srgbClr val="000000"/>
                </a:solidFill>
                <a:latin typeface="Arial"/>
                <a:ea typeface="Arial"/>
                <a:cs typeface="Arial"/>
              </a:rPr>
              <a:t>hastalıkları,</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Havale</a:t>
            </a:r>
            <a:r>
              <a:rPr lang="tr-TR" altLang="zh-CN" sz="1800" spc="-3"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gibi</a:t>
            </a:r>
            <a:r>
              <a:rPr lang="en-US" altLang="zh-CN" sz="1800" spc="112" dirty="0">
                <a:solidFill>
                  <a:srgbClr val="000000"/>
                </a:solidFill>
                <a:latin typeface="Arial"/>
                <a:ea typeface="Arial"/>
                <a:cs typeface="Arial"/>
              </a:rPr>
              <a:t> </a:t>
            </a:r>
            <a:r>
              <a:rPr lang="en-US" altLang="zh-CN" sz="1800" spc="-4" dirty="0">
                <a:solidFill>
                  <a:srgbClr val="000000"/>
                </a:solidFill>
                <a:latin typeface="Arial"/>
                <a:ea typeface="Arial"/>
                <a:cs typeface="Arial"/>
              </a:rPr>
              <a:t>ate</a:t>
            </a:r>
            <a:r>
              <a:rPr lang="en-US" altLang="zh-CN" sz="1800" spc="0" dirty="0">
                <a:solidFill>
                  <a:srgbClr val="000000"/>
                </a:solidFill>
                <a:latin typeface="Arial"/>
                <a:ea typeface="Arial"/>
                <a:cs typeface="Arial"/>
              </a:rPr>
              <a:t>şli</a:t>
            </a:r>
            <a:r>
              <a:rPr lang="en-US" altLang="zh-CN" sz="1800" spc="110" dirty="0">
                <a:solidFill>
                  <a:srgbClr val="000000"/>
                </a:solidFill>
                <a:latin typeface="Arial"/>
                <a:ea typeface="Arial"/>
                <a:cs typeface="Arial"/>
              </a:rPr>
              <a:t> </a:t>
            </a:r>
            <a:r>
              <a:rPr lang="en-US" altLang="zh-CN" sz="1800" spc="-3" dirty="0">
                <a:solidFill>
                  <a:srgbClr val="000000"/>
                </a:solidFill>
                <a:latin typeface="Arial"/>
                <a:ea typeface="Arial"/>
                <a:cs typeface="Arial"/>
              </a:rPr>
              <a:t>hastal</a:t>
            </a:r>
            <a:r>
              <a:rPr lang="en-US" altLang="zh-CN" sz="1800" spc="-19" dirty="0">
                <a:solidFill>
                  <a:srgbClr val="000000"/>
                </a:solidFill>
                <a:latin typeface="Arial"/>
                <a:ea typeface="Arial"/>
                <a:cs typeface="Arial"/>
              </a:rPr>
              <a:t>ıklar.</a:t>
            </a:r>
            <a:endParaRPr lang="en-US" altLang="zh-CN" sz="1800" dirty="0">
              <a:latin typeface="Arial"/>
              <a:ea typeface="Arial"/>
              <a:cs typeface="Arial"/>
            </a:endParaRPr>
          </a:p>
          <a:p>
            <a:pPr algn="l" rtl="0">
              <a:lnSpc>
                <a:spcPts val="2056"/>
              </a:lnSpc>
              <a:spcBef>
                <a:spcPts val="2176"/>
              </a:spcBef>
            </a:pPr>
            <a:r>
              <a:rPr lang="en-US" altLang="zh-CN" sz="1800" b="1" spc="0" dirty="0">
                <a:solidFill>
                  <a:srgbClr val="FF0000"/>
                </a:solidFill>
                <a:latin typeface="Arial"/>
                <a:ea typeface="Arial"/>
                <a:cs typeface="Arial"/>
              </a:rPr>
              <a:t>Koma</a:t>
            </a:r>
            <a:r>
              <a:rPr lang="en-US" altLang="zh-CN" sz="1800" b="1" spc="-505" dirty="0">
                <a:solidFill>
                  <a:srgbClr val="FF0000"/>
                </a:solidFill>
                <a:latin typeface="Arial"/>
                <a:ea typeface="Arial"/>
                <a:cs typeface="Arial"/>
              </a:rPr>
              <a:t> </a:t>
            </a:r>
            <a:r>
              <a:rPr lang="en-US" altLang="zh-CN" sz="1800" b="1" spc="0" dirty="0">
                <a:solidFill>
                  <a:srgbClr val="FF0000"/>
                </a:solidFill>
                <a:latin typeface="Arial"/>
                <a:ea typeface="Arial"/>
                <a:cs typeface="Arial"/>
              </a:rPr>
              <a:t>belirtileri:</a:t>
            </a:r>
            <a:endParaRPr lang="en-US" altLang="zh-CN" sz="1800" dirty="0">
              <a:latin typeface="Arial"/>
              <a:ea typeface="Arial"/>
              <a:cs typeface="Arial"/>
            </a:endParaRPr>
          </a:p>
          <a:p>
            <a:pPr algn="l" rtl="0">
              <a:lnSpc>
                <a:spcPts val="2129"/>
              </a:lnSpc>
              <a:spcBef>
                <a:spcPts val="119"/>
              </a:spcBef>
            </a:pPr>
            <a:r>
              <a:rPr lang="en-US" altLang="zh-CN" sz="1800" spc="0" dirty="0">
                <a:solidFill>
                  <a:srgbClr val="000000"/>
                </a:solidFill>
                <a:latin typeface="Arial"/>
                <a:ea typeface="Arial"/>
                <a:cs typeface="Arial"/>
              </a:rPr>
              <a:t></a:t>
            </a:r>
            <a:r>
              <a:rPr lang="en-US" altLang="zh-CN" sz="1800" spc="-888" dirty="0">
                <a:solidFill>
                  <a:srgbClr val="000000"/>
                </a:solidFill>
                <a:latin typeface="Arial"/>
                <a:ea typeface="Arial"/>
                <a:cs typeface="Arial"/>
              </a:rPr>
              <a:t> </a:t>
            </a:r>
            <a:r>
              <a:rPr lang="en-US" altLang="zh-CN" sz="1800" spc="-12" dirty="0">
                <a:solidFill>
                  <a:srgbClr val="000000"/>
                </a:solidFill>
                <a:latin typeface="Arial"/>
                <a:ea typeface="Arial"/>
                <a:cs typeface="Arial"/>
              </a:rPr>
              <a:t>Yutkunma,</a:t>
            </a:r>
            <a:r>
              <a:rPr lang="en-US" altLang="zh-CN" sz="1800" dirty="0">
                <a:solidFill>
                  <a:srgbClr val="000000"/>
                </a:solidFill>
                <a:latin typeface="Arial"/>
                <a:ea typeface="Arial"/>
                <a:cs typeface="Arial"/>
              </a:rPr>
              <a:t> </a:t>
            </a:r>
            <a:r>
              <a:rPr lang="en-US" altLang="zh-CN" sz="1800" spc="-1" dirty="0" err="1">
                <a:solidFill>
                  <a:srgbClr val="000000"/>
                </a:solidFill>
                <a:latin typeface="Arial"/>
                <a:ea typeface="Arial"/>
                <a:cs typeface="Arial"/>
              </a:rPr>
              <a:t>öksürük</a:t>
            </a:r>
            <a:r>
              <a:rPr lang="en-US" altLang="zh-CN" sz="1800" spc="-387" dirty="0">
                <a:solidFill>
                  <a:srgbClr val="000000"/>
                </a:solidFill>
                <a:latin typeface="Arial"/>
                <a:ea typeface="Arial"/>
                <a:cs typeface="Arial"/>
              </a:rPr>
              <a:t> </a:t>
            </a:r>
            <a:r>
              <a:rPr lang="tr-TR" altLang="zh-CN" sz="1800" spc="-387"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gibi</a:t>
            </a:r>
            <a:r>
              <a:rPr lang="en-US" altLang="zh-CN" sz="1800" spc="112" dirty="0" smtClean="0">
                <a:solidFill>
                  <a:srgbClr val="000000"/>
                </a:solidFill>
                <a:latin typeface="Arial"/>
                <a:ea typeface="Arial"/>
                <a:cs typeface="Arial"/>
              </a:rPr>
              <a:t> </a:t>
            </a:r>
            <a:r>
              <a:rPr lang="en-US" altLang="zh-CN" sz="1800" spc="-2" dirty="0" err="1">
                <a:solidFill>
                  <a:srgbClr val="000000"/>
                </a:solidFill>
                <a:latin typeface="Arial"/>
                <a:ea typeface="Arial"/>
                <a:cs typeface="Arial"/>
              </a:rPr>
              <a:t>tepkilerin</a:t>
            </a:r>
            <a:r>
              <a:rPr lang="en-US" altLang="zh-CN" sz="1800" spc="-479" dirty="0">
                <a:solidFill>
                  <a:srgbClr val="000000"/>
                </a:solidFill>
                <a:latin typeface="Arial"/>
                <a:ea typeface="Arial"/>
                <a:cs typeface="Arial"/>
              </a:rPr>
              <a:t> </a:t>
            </a:r>
            <a:r>
              <a:rPr lang="tr-TR" altLang="zh-CN" sz="1800" spc="-479"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kaybolması</a:t>
            </a:r>
            <a:r>
              <a:rPr lang="en-US" altLang="zh-CN" sz="1800" spc="-5"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err="1">
                <a:solidFill>
                  <a:srgbClr val="000000"/>
                </a:solidFill>
                <a:latin typeface="Arial"/>
                <a:ea typeface="Arial"/>
                <a:cs typeface="Arial"/>
              </a:rPr>
              <a:t>Sesli</a:t>
            </a:r>
            <a:r>
              <a:rPr lang="en-US" altLang="zh-CN" sz="1800" spc="114" dirty="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0"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en-US" altLang="zh-CN" sz="1800" spc="-10" dirty="0">
                <a:solidFill>
                  <a:srgbClr val="000000"/>
                </a:solidFill>
                <a:latin typeface="Arial"/>
                <a:ea typeface="Arial"/>
                <a:cs typeface="Arial"/>
              </a:rPr>
              <a:t>a</a:t>
            </a:r>
            <a:r>
              <a:rPr lang="en-US" altLang="zh-CN" sz="1800" spc="-9" dirty="0">
                <a:solidFill>
                  <a:srgbClr val="000000"/>
                </a:solidFill>
                <a:latin typeface="Arial"/>
                <a:ea typeface="Arial"/>
                <a:cs typeface="Arial"/>
              </a:rPr>
              <a:t>ğ</a:t>
            </a:r>
            <a:r>
              <a:rPr lang="en-US" altLang="zh-CN" sz="1800" spc="-5" dirty="0">
                <a:solidFill>
                  <a:srgbClr val="000000"/>
                </a:solidFill>
                <a:latin typeface="Arial"/>
                <a:ea typeface="Arial"/>
                <a:cs typeface="Arial"/>
              </a:rPr>
              <a:t>rıl</a:t>
            </a:r>
            <a:r>
              <a:rPr lang="en-US" altLang="zh-CN" sz="1800" spc="0" dirty="0">
                <a:solidFill>
                  <a:srgbClr val="000000"/>
                </a:solidFill>
                <a:latin typeface="Arial"/>
                <a:ea typeface="Arial"/>
                <a:cs typeface="Arial"/>
              </a:rPr>
              <a:t>ı</a:t>
            </a:r>
            <a:r>
              <a:rPr lang="en-US" altLang="zh-CN" sz="1800" spc="19" dirty="0">
                <a:solidFill>
                  <a:srgbClr val="000000"/>
                </a:solidFill>
                <a:latin typeface="Arial"/>
                <a:ea typeface="Arial"/>
                <a:cs typeface="Arial"/>
              </a:rPr>
              <a:t> </a:t>
            </a:r>
            <a:r>
              <a:rPr lang="en-US" altLang="zh-CN" sz="1800" spc="-2" dirty="0" err="1">
                <a:solidFill>
                  <a:srgbClr val="000000"/>
                </a:solidFill>
                <a:latin typeface="Arial"/>
                <a:ea typeface="Arial"/>
                <a:cs typeface="Arial"/>
              </a:rPr>
              <a:t>dürtülere</a:t>
            </a:r>
            <a:r>
              <a:rPr lang="en-US" altLang="zh-CN" sz="1800" spc="-490" dirty="0">
                <a:solidFill>
                  <a:srgbClr val="000000"/>
                </a:solidFill>
                <a:latin typeface="Arial"/>
                <a:ea typeface="Arial"/>
                <a:cs typeface="Arial"/>
              </a:rPr>
              <a:t> </a:t>
            </a:r>
            <a:r>
              <a:rPr lang="tr-TR" altLang="zh-CN" sz="1800" spc="-490"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tepki</a:t>
            </a:r>
            <a:r>
              <a:rPr lang="en-US" altLang="zh-CN" sz="1800" spc="112"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olmamas</a:t>
            </a:r>
            <a:r>
              <a:rPr lang="en-US" altLang="zh-CN" sz="1800" spc="-6" dirty="0">
                <a:solidFill>
                  <a:srgbClr val="000000"/>
                </a:solidFill>
                <a:latin typeface="Arial"/>
                <a:ea typeface="Arial"/>
                <a:cs typeface="Arial"/>
              </a:rPr>
              <a:t>ı,</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err="1">
                <a:solidFill>
                  <a:srgbClr val="000000"/>
                </a:solidFill>
                <a:latin typeface="Arial"/>
                <a:ea typeface="Arial"/>
                <a:cs typeface="Arial"/>
              </a:rPr>
              <a:t>İ</a:t>
            </a:r>
            <a:r>
              <a:rPr lang="en-US" altLang="zh-CN" sz="1800" spc="-1" dirty="0" err="1">
                <a:solidFill>
                  <a:srgbClr val="000000"/>
                </a:solidFill>
                <a:latin typeface="Arial"/>
                <a:ea typeface="Arial"/>
                <a:cs typeface="Arial"/>
              </a:rPr>
              <a:t>drar</a:t>
            </a:r>
            <a:r>
              <a:rPr lang="en-US" altLang="zh-CN" sz="1800" spc="-96" dirty="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0"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tr-TR" altLang="zh-CN" sz="1800" spc="-502"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gaita</a:t>
            </a:r>
            <a:r>
              <a:rPr lang="tr-TR" altLang="zh-CN" sz="1800" spc="-2" dirty="0" smtClean="0">
                <a:solidFill>
                  <a:srgbClr val="000000"/>
                </a:solidFill>
                <a:latin typeface="Arial"/>
                <a:ea typeface="Arial"/>
                <a:cs typeface="Arial"/>
              </a:rPr>
              <a:t>         </a:t>
            </a:r>
            <a:r>
              <a:rPr lang="en-US" altLang="zh-CN" sz="1800" spc="-489" dirty="0" smtClean="0">
                <a:solidFill>
                  <a:srgbClr val="000000"/>
                </a:solidFill>
                <a:latin typeface="Arial"/>
                <a:ea typeface="Arial"/>
                <a:cs typeface="Arial"/>
              </a:rPr>
              <a:t> </a:t>
            </a:r>
            <a:r>
              <a:rPr lang="en-US" altLang="zh-CN" sz="1800" spc="0" dirty="0" err="1">
                <a:solidFill>
                  <a:srgbClr val="000000"/>
                </a:solidFill>
                <a:latin typeface="Arial"/>
                <a:ea typeface="Arial"/>
                <a:cs typeface="Arial"/>
              </a:rPr>
              <a:t>kaç</a:t>
            </a:r>
            <a:r>
              <a:rPr lang="en-US" altLang="zh-CN" sz="1800" spc="-3" dirty="0" err="1">
                <a:solidFill>
                  <a:srgbClr val="000000"/>
                </a:solidFill>
                <a:latin typeface="Arial"/>
                <a:ea typeface="Arial"/>
                <a:cs typeface="Arial"/>
              </a:rPr>
              <a:t>ırma</a:t>
            </a:r>
            <a:r>
              <a:rPr lang="en-US" altLang="zh-CN" sz="1800" spc="-3"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257"/>
          <p:cNvPicPr>
            <a:picLocks noChangeAspect="1"/>
          </p:cNvPicPr>
          <p:nvPr/>
        </p:nvPicPr>
        <p:blipFill>
          <a:blip r:embed="rId2"/>
          <a:stretch>
            <a:fillRect/>
          </a:stretch>
        </p:blipFill>
        <p:spPr>
          <a:xfrm>
            <a:off x="774073" y="348997"/>
            <a:ext cx="9144001" cy="6858000"/>
          </a:xfrm>
          <a:prstGeom prst="rect">
            <a:avLst/>
          </a:prstGeom>
          <a:noFill/>
        </p:spPr>
      </p:pic>
      <p:sp>
        <p:nvSpPr>
          <p:cNvPr id="258" name="Path25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59" name="Path25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0" name="Path26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1" name="Text Box261"/>
          <p:cNvSpPr txBox="1"/>
          <p:nvPr/>
        </p:nvSpPr>
        <p:spPr>
          <a:xfrm>
            <a:off x="2052716" y="1314756"/>
            <a:ext cx="8080330" cy="3893374"/>
          </a:xfrm>
          <a:prstGeom prst="rect">
            <a:avLst/>
          </a:prstGeom>
          <a:noFill/>
        </p:spPr>
        <p:txBody>
          <a:bodyPr wrap="square" lIns="0" tIns="0" rIns="0" rtlCol="0">
            <a:spAutoFit/>
          </a:bodyPr>
          <a:lstStyle/>
          <a:p>
            <a:pPr algn="l" rtl="0">
              <a:lnSpc>
                <a:spcPts val="2056"/>
              </a:lnSpc>
            </a:pPr>
            <a:r>
              <a:rPr lang="en-US" altLang="zh-CN" sz="1800" b="1" dirty="0">
                <a:solidFill>
                  <a:srgbClr val="475A8D"/>
                </a:solidFill>
                <a:latin typeface="Arial"/>
                <a:ea typeface="Arial"/>
                <a:cs typeface="Arial"/>
              </a:rPr>
              <a:t>Bilinç Bozukluğu Durumunda İlkyardım Nasıl Olmalıdır?</a:t>
            </a:r>
            <a:endParaRPr lang="en-US" altLang="zh-CN" sz="1800" dirty="0">
              <a:latin typeface="Arial"/>
              <a:ea typeface="Arial"/>
              <a:cs typeface="Arial"/>
            </a:endParaRPr>
          </a:p>
          <a:p>
            <a:pPr algn="l" rtl="0">
              <a:lnSpc>
                <a:spcPts val="2129"/>
              </a:lnSpc>
              <a:spcBef>
                <a:spcPts val="2279"/>
              </a:spcBef>
            </a:pPr>
            <a:r>
              <a:rPr lang="en-US" altLang="zh-CN" sz="1800" spc="-4" dirty="0">
                <a:solidFill>
                  <a:srgbClr val="000000"/>
                </a:solidFill>
                <a:latin typeface="Arial"/>
                <a:ea typeface="Arial"/>
                <a:cs typeface="Arial"/>
              </a:rPr>
              <a:t>Ki</a:t>
            </a:r>
            <a:r>
              <a:rPr lang="en-US" altLang="zh-CN" sz="1800" spc="0" dirty="0">
                <a:solidFill>
                  <a:srgbClr val="000000"/>
                </a:solidFill>
                <a:latin typeface="Arial"/>
                <a:ea typeface="Arial"/>
                <a:cs typeface="Arial"/>
              </a:rPr>
              <a:t>şi</a:t>
            </a:r>
            <a:r>
              <a:rPr lang="en-US" altLang="zh-CN" sz="1800" spc="101" dirty="0">
                <a:solidFill>
                  <a:srgbClr val="000000"/>
                </a:solidFill>
                <a:latin typeface="Arial"/>
                <a:ea typeface="Arial"/>
                <a:cs typeface="Arial"/>
              </a:rPr>
              <a:t> </a:t>
            </a:r>
            <a:r>
              <a:rPr lang="en-US" altLang="zh-CN" sz="1800" spc="-7" dirty="0" err="1">
                <a:solidFill>
                  <a:srgbClr val="000000"/>
                </a:solidFill>
                <a:latin typeface="Arial"/>
                <a:ea typeface="Arial"/>
                <a:cs typeface="Arial"/>
              </a:rPr>
              <a:t>ba</a:t>
            </a:r>
            <a:r>
              <a:rPr lang="en-US" altLang="zh-CN" sz="1800" spc="0" dirty="0" err="1">
                <a:solidFill>
                  <a:srgbClr val="000000"/>
                </a:solidFill>
                <a:latin typeface="Arial"/>
                <a:ea typeface="Arial"/>
                <a:cs typeface="Arial"/>
              </a:rPr>
              <a:t>ş</a:t>
            </a:r>
            <a:r>
              <a:rPr lang="en-US" altLang="zh-CN" sz="1800" spc="-5" dirty="0" err="1">
                <a:solidFill>
                  <a:srgbClr val="000000"/>
                </a:solidFill>
                <a:latin typeface="Arial"/>
                <a:ea typeface="Arial"/>
                <a:cs typeface="Arial"/>
              </a:rPr>
              <a:t>ının</a:t>
            </a:r>
            <a:r>
              <a:rPr lang="en-US" altLang="zh-CN" sz="1800" spc="-468" dirty="0">
                <a:solidFill>
                  <a:srgbClr val="000000"/>
                </a:solidFill>
                <a:latin typeface="Arial"/>
                <a:ea typeface="Arial"/>
                <a:cs typeface="Arial"/>
              </a:rPr>
              <a:t> </a:t>
            </a:r>
            <a:r>
              <a:rPr lang="tr-TR" altLang="zh-CN" sz="1800" spc="-468"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dönece</a:t>
            </a:r>
            <a:r>
              <a:rPr lang="en-US" altLang="zh-CN" sz="1800" spc="-8" dirty="0" err="1" smtClean="0">
                <a:solidFill>
                  <a:srgbClr val="000000"/>
                </a:solidFill>
                <a:latin typeface="Arial"/>
                <a:ea typeface="Arial"/>
                <a:cs typeface="Arial"/>
              </a:rPr>
              <a:t>ğ</a:t>
            </a:r>
            <a:r>
              <a:rPr lang="en-US" altLang="zh-CN" sz="1800" spc="-3" dirty="0" err="1" smtClean="0">
                <a:solidFill>
                  <a:srgbClr val="000000"/>
                </a:solidFill>
                <a:latin typeface="Arial"/>
                <a:ea typeface="Arial"/>
                <a:cs typeface="Arial"/>
              </a:rPr>
              <a:t>ini</a:t>
            </a:r>
            <a:r>
              <a:rPr lang="en-US" altLang="zh-CN" sz="1800" spc="125"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hissederse;</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Sırt</a:t>
            </a:r>
            <a:r>
              <a:rPr lang="en-US" altLang="zh-CN" sz="1800" spc="7" dirty="0">
                <a:solidFill>
                  <a:srgbClr val="000000"/>
                </a:solidFill>
                <a:latin typeface="Arial"/>
                <a:ea typeface="Arial"/>
                <a:cs typeface="Arial"/>
              </a:rPr>
              <a:t> </a:t>
            </a:r>
            <a:r>
              <a:rPr lang="en-US" altLang="zh-CN" sz="1800" spc="0" dirty="0" err="1">
                <a:solidFill>
                  <a:srgbClr val="000000"/>
                </a:solidFill>
                <a:latin typeface="Arial"/>
                <a:ea typeface="Arial"/>
                <a:cs typeface="Arial"/>
              </a:rPr>
              <a:t>üstü</a:t>
            </a:r>
            <a:r>
              <a:rPr lang="en-US" altLang="zh-CN" sz="1800" spc="-503" dirty="0">
                <a:solidFill>
                  <a:srgbClr val="000000"/>
                </a:solidFill>
                <a:latin typeface="Arial"/>
                <a:ea typeface="Arial"/>
                <a:cs typeface="Arial"/>
              </a:rPr>
              <a:t> </a:t>
            </a:r>
            <a:r>
              <a:rPr lang="tr-TR" altLang="zh-CN" sz="1800" spc="-503" dirty="0" smtClean="0">
                <a:solidFill>
                  <a:srgbClr val="000000"/>
                </a:solidFill>
                <a:latin typeface="Arial"/>
                <a:ea typeface="Arial"/>
                <a:cs typeface="Arial"/>
              </a:rPr>
              <a:t>                                                                                                                          </a:t>
            </a:r>
            <a:r>
              <a:rPr lang="en-US" altLang="zh-CN" sz="1800" spc="-10" dirty="0" err="1" smtClean="0">
                <a:solidFill>
                  <a:srgbClr val="000000"/>
                </a:solidFill>
                <a:latin typeface="Arial"/>
                <a:ea typeface="Arial"/>
                <a:cs typeface="Arial"/>
              </a:rPr>
              <a:t>yat</a:t>
            </a:r>
            <a:r>
              <a:rPr lang="en-US" altLang="zh-CN" sz="1800" spc="0" dirty="0" err="1" smtClean="0">
                <a:solidFill>
                  <a:srgbClr val="000000"/>
                </a:solidFill>
                <a:latin typeface="Arial"/>
                <a:ea typeface="Arial"/>
                <a:cs typeface="Arial"/>
              </a:rPr>
              <a:t>ır</a:t>
            </a:r>
            <a:r>
              <a:rPr lang="en-US" altLang="zh-CN" sz="1800" spc="-9" dirty="0" err="1" smtClean="0">
                <a:solidFill>
                  <a:srgbClr val="000000"/>
                </a:solidFill>
                <a:latin typeface="Arial"/>
                <a:ea typeface="Arial"/>
                <a:cs typeface="Arial"/>
              </a:rPr>
              <a:t>ıl</a:t>
            </a:r>
            <a:r>
              <a:rPr lang="en-US" altLang="zh-CN" sz="1800" spc="-35" dirty="0" err="1" smtClean="0">
                <a:solidFill>
                  <a:srgbClr val="000000"/>
                </a:solidFill>
                <a:latin typeface="Arial"/>
                <a:ea typeface="Arial"/>
                <a:cs typeface="Arial"/>
              </a:rPr>
              <a:t>ır</a:t>
            </a:r>
            <a:r>
              <a:rPr lang="en-US" altLang="zh-CN" sz="1800" spc="-35" dirty="0">
                <a:solidFill>
                  <a:srgbClr val="000000"/>
                </a:solidFill>
                <a:latin typeface="Arial"/>
                <a:ea typeface="Arial"/>
                <a:cs typeface="Arial"/>
              </a:rPr>
              <a:t>,</a:t>
            </a:r>
            <a:r>
              <a:rPr lang="en-US" altLang="zh-CN" sz="1800" spc="56" dirty="0">
                <a:solidFill>
                  <a:srgbClr val="000000"/>
                </a:solidFill>
                <a:latin typeface="Arial"/>
                <a:ea typeface="Arial"/>
                <a:cs typeface="Arial"/>
              </a:rPr>
              <a:t> </a:t>
            </a:r>
            <a:r>
              <a:rPr lang="tr-TR" altLang="zh-CN" sz="1800" spc="56"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ayaklar</a:t>
            </a:r>
            <a:r>
              <a:rPr lang="en-US" altLang="zh-CN" sz="1800" spc="0" dirty="0" err="1" smtClean="0">
                <a:solidFill>
                  <a:srgbClr val="000000"/>
                </a:solidFill>
                <a:latin typeface="Arial"/>
                <a:ea typeface="Arial"/>
                <a:cs typeface="Arial"/>
              </a:rPr>
              <a:t>ı</a:t>
            </a:r>
            <a:r>
              <a:rPr lang="en-US" altLang="zh-CN" sz="1800" spc="32"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30</a:t>
            </a:r>
            <a:r>
              <a:rPr lang="en-US" altLang="zh-CN" sz="1800" spc="-494" dirty="0">
                <a:solidFill>
                  <a:srgbClr val="000000"/>
                </a:solidFill>
                <a:latin typeface="Arial"/>
                <a:ea typeface="Arial"/>
                <a:cs typeface="Arial"/>
              </a:rPr>
              <a:t> </a:t>
            </a:r>
            <a:r>
              <a:rPr lang="en-US" altLang="zh-CN" sz="1800" spc="0" dirty="0">
                <a:solidFill>
                  <a:srgbClr val="000000"/>
                </a:solidFill>
                <a:latin typeface="Arial"/>
                <a:ea typeface="Arial"/>
                <a:cs typeface="Arial"/>
              </a:rPr>
              <a:t>cm.</a:t>
            </a:r>
            <a:r>
              <a:rPr lang="en-US" altLang="zh-CN" sz="1800" dirty="0">
                <a:solidFill>
                  <a:srgbClr val="000000"/>
                </a:solidFill>
                <a:latin typeface="Arial"/>
                <a:ea typeface="Arial"/>
                <a:cs typeface="Arial"/>
              </a:rPr>
              <a:t> </a:t>
            </a:r>
            <a:r>
              <a:rPr lang="en-US" altLang="zh-CN" sz="1800" spc="-6" dirty="0">
                <a:solidFill>
                  <a:srgbClr val="000000"/>
                </a:solidFill>
                <a:latin typeface="Arial"/>
                <a:ea typeface="Arial"/>
                <a:cs typeface="Arial"/>
              </a:rPr>
              <a:t>kald</a:t>
            </a:r>
            <a:r>
              <a:rPr lang="en-US" altLang="zh-CN" sz="1800" spc="-3" dirty="0">
                <a:solidFill>
                  <a:srgbClr val="000000"/>
                </a:solidFill>
                <a:latin typeface="Arial"/>
                <a:ea typeface="Arial"/>
                <a:cs typeface="Arial"/>
              </a:rPr>
              <a:t>ır</a:t>
            </a:r>
            <a:r>
              <a:rPr lang="en-US" altLang="zh-CN" sz="1800" spc="-8" dirty="0">
                <a:solidFill>
                  <a:srgbClr val="000000"/>
                </a:solidFill>
                <a:latin typeface="Arial"/>
                <a:ea typeface="Arial"/>
                <a:cs typeface="Arial"/>
              </a:rPr>
              <a:t>ıl</a:t>
            </a:r>
            <a:r>
              <a:rPr lang="en-US" altLang="zh-CN" sz="1800" spc="-34" dirty="0">
                <a:solidFill>
                  <a:srgbClr val="000000"/>
                </a:solidFill>
                <a:latin typeface="Arial"/>
                <a:ea typeface="Arial"/>
                <a:cs typeface="Arial"/>
              </a:rPr>
              <a:t>ır,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Sıkan</a:t>
            </a:r>
            <a:r>
              <a:rPr lang="tr-TR" altLang="zh-CN" sz="1800" spc="-3"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6" dirty="0">
                <a:solidFill>
                  <a:srgbClr val="000000"/>
                </a:solidFill>
                <a:latin typeface="Arial"/>
                <a:ea typeface="Arial"/>
                <a:cs typeface="Arial"/>
              </a:rPr>
              <a:t>giysiler</a:t>
            </a:r>
            <a:r>
              <a:rPr lang="en-US" altLang="zh-CN" sz="1800" spc="-43" dirty="0">
                <a:solidFill>
                  <a:srgbClr val="000000"/>
                </a:solidFill>
                <a:latin typeface="Arial"/>
                <a:ea typeface="Arial"/>
                <a:cs typeface="Arial"/>
              </a:rPr>
              <a:t> </a:t>
            </a:r>
            <a:r>
              <a:rPr lang="en-US" altLang="zh-CN" sz="1800" spc="-3" dirty="0">
                <a:solidFill>
                  <a:srgbClr val="000000"/>
                </a:solidFill>
                <a:latin typeface="Arial"/>
                <a:ea typeface="Arial"/>
                <a:cs typeface="Arial"/>
              </a:rPr>
              <a:t>gev</a:t>
            </a:r>
            <a:r>
              <a:rPr lang="en-US" altLang="zh-CN" sz="1800" spc="0" dirty="0">
                <a:solidFill>
                  <a:srgbClr val="000000"/>
                </a:solidFill>
                <a:latin typeface="Arial"/>
                <a:ea typeface="Arial"/>
                <a:cs typeface="Arial"/>
              </a:rPr>
              <a:t>ş</a:t>
            </a:r>
            <a:r>
              <a:rPr lang="en-US" altLang="zh-CN" sz="1800" spc="-15" dirty="0">
                <a:solidFill>
                  <a:srgbClr val="000000"/>
                </a:solidFill>
                <a:latin typeface="Arial"/>
                <a:ea typeface="Arial"/>
                <a:cs typeface="Arial"/>
              </a:rPr>
              <a:t>etilir,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a:solidFill>
                  <a:srgbClr val="000000"/>
                </a:solidFill>
                <a:latin typeface="Arial"/>
                <a:ea typeface="Arial"/>
                <a:cs typeface="Arial"/>
              </a:rPr>
              <a:t>Kendini</a:t>
            </a:r>
            <a:r>
              <a:rPr lang="en-US" altLang="zh-CN" sz="1800" spc="122" dirty="0">
                <a:solidFill>
                  <a:srgbClr val="000000"/>
                </a:solidFill>
                <a:latin typeface="Arial"/>
                <a:ea typeface="Arial"/>
                <a:cs typeface="Arial"/>
              </a:rPr>
              <a:t> </a:t>
            </a:r>
            <a:r>
              <a:rPr lang="en-US" altLang="zh-CN" sz="1800" spc="-9" dirty="0">
                <a:solidFill>
                  <a:srgbClr val="000000"/>
                </a:solidFill>
                <a:latin typeface="Arial"/>
                <a:ea typeface="Arial"/>
                <a:cs typeface="Arial"/>
              </a:rPr>
              <a:t>iyi</a:t>
            </a:r>
            <a:r>
              <a:rPr lang="en-US" altLang="zh-CN" sz="1800" spc="124" dirty="0">
                <a:solidFill>
                  <a:srgbClr val="000000"/>
                </a:solidFill>
                <a:latin typeface="Arial"/>
                <a:ea typeface="Arial"/>
                <a:cs typeface="Arial"/>
              </a:rPr>
              <a:t> </a:t>
            </a:r>
            <a:r>
              <a:rPr lang="en-US" altLang="zh-CN" sz="1800" spc="-5" dirty="0">
                <a:solidFill>
                  <a:srgbClr val="000000"/>
                </a:solidFill>
                <a:latin typeface="Arial"/>
                <a:ea typeface="Arial"/>
                <a:cs typeface="Arial"/>
              </a:rPr>
              <a:t>hissedinceye</a:t>
            </a:r>
            <a:r>
              <a:rPr lang="en-US" altLang="zh-CN" sz="1800" spc="-437" dirty="0">
                <a:solidFill>
                  <a:srgbClr val="000000"/>
                </a:solidFill>
                <a:latin typeface="Arial"/>
                <a:ea typeface="Arial"/>
                <a:cs typeface="Arial"/>
              </a:rPr>
              <a:t> </a:t>
            </a:r>
            <a:r>
              <a:rPr lang="en-US" altLang="zh-CN" sz="1800" spc="-3" dirty="0">
                <a:solidFill>
                  <a:srgbClr val="000000"/>
                </a:solidFill>
                <a:latin typeface="Arial"/>
                <a:ea typeface="Arial"/>
                <a:cs typeface="Arial"/>
              </a:rPr>
              <a:t>kadar</a:t>
            </a:r>
            <a:r>
              <a:rPr lang="en-US" altLang="zh-CN" sz="1800" spc="-94" dirty="0">
                <a:solidFill>
                  <a:srgbClr val="000000"/>
                </a:solidFill>
                <a:latin typeface="Arial"/>
                <a:ea typeface="Arial"/>
                <a:cs typeface="Arial"/>
              </a:rPr>
              <a:t> </a:t>
            </a:r>
            <a:r>
              <a:rPr lang="en-US" altLang="zh-CN" sz="1800" spc="-3" dirty="0">
                <a:solidFill>
                  <a:srgbClr val="000000"/>
                </a:solidFill>
                <a:latin typeface="Arial"/>
                <a:ea typeface="Arial"/>
                <a:cs typeface="Arial"/>
              </a:rPr>
              <a:t>dinlenmesi</a:t>
            </a:r>
            <a:r>
              <a:rPr lang="en-US" altLang="zh-CN" sz="1800" spc="136" dirty="0">
                <a:solidFill>
                  <a:srgbClr val="000000"/>
                </a:solidFill>
                <a:latin typeface="Arial"/>
                <a:ea typeface="Arial"/>
                <a:cs typeface="Arial"/>
              </a:rPr>
              <a:t> </a:t>
            </a:r>
            <a:r>
              <a:rPr lang="en-US" altLang="zh-CN" sz="1800" spc="-5" dirty="0">
                <a:solidFill>
                  <a:srgbClr val="000000"/>
                </a:solidFill>
                <a:latin typeface="Arial"/>
                <a:ea typeface="Arial"/>
                <a:cs typeface="Arial"/>
              </a:rPr>
              <a:t>sa</a:t>
            </a:r>
            <a:r>
              <a:rPr lang="en-US" altLang="zh-CN" sz="1800" spc="-9" dirty="0">
                <a:solidFill>
                  <a:srgbClr val="000000"/>
                </a:solidFill>
                <a:latin typeface="Arial"/>
                <a:ea typeface="Arial"/>
                <a:cs typeface="Arial"/>
              </a:rPr>
              <a:t>ğ</a:t>
            </a:r>
            <a:r>
              <a:rPr lang="en-US" altLang="zh-CN" sz="1800" spc="-6" dirty="0">
                <a:solidFill>
                  <a:srgbClr val="000000"/>
                </a:solidFill>
                <a:latin typeface="Arial"/>
                <a:ea typeface="Arial"/>
                <a:cs typeface="Arial"/>
              </a:rPr>
              <a:t>lan</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algn="l" rtl="0">
              <a:lnSpc>
                <a:spcPts val="2056"/>
              </a:lnSpc>
              <a:spcBef>
                <a:spcPts val="2176"/>
              </a:spcBef>
            </a:pPr>
            <a:r>
              <a:rPr lang="en-US" altLang="zh-CN" sz="1800" b="1" spc="0" dirty="0">
                <a:solidFill>
                  <a:srgbClr val="000000"/>
                </a:solidFill>
                <a:latin typeface="Arial"/>
                <a:ea typeface="Arial"/>
                <a:cs typeface="Arial"/>
              </a:rPr>
              <a:t>Eğer</a:t>
            </a:r>
            <a:r>
              <a:rPr lang="en-US" altLang="zh-CN" sz="1800" b="1" spc="-202" dirty="0">
                <a:solidFill>
                  <a:srgbClr val="000000"/>
                </a:solidFill>
                <a:latin typeface="Arial"/>
                <a:ea typeface="Arial"/>
                <a:cs typeface="Arial"/>
              </a:rPr>
              <a:t> </a:t>
            </a:r>
            <a:r>
              <a:rPr lang="en-US" altLang="zh-CN" sz="1800" b="1" spc="0" dirty="0">
                <a:solidFill>
                  <a:srgbClr val="000000"/>
                </a:solidFill>
                <a:latin typeface="Arial"/>
                <a:ea typeface="Arial"/>
                <a:cs typeface="Arial"/>
              </a:rPr>
              <a:t>ki</a:t>
            </a:r>
            <a:r>
              <a:rPr lang="en-US" altLang="zh-CN" sz="1800" b="1" spc="-11" dirty="0">
                <a:solidFill>
                  <a:srgbClr val="000000"/>
                </a:solidFill>
                <a:latin typeface="Arial"/>
                <a:ea typeface="Arial"/>
                <a:cs typeface="Arial"/>
              </a:rPr>
              <a:t>ş</a:t>
            </a:r>
            <a:r>
              <a:rPr lang="en-US" altLang="zh-CN" sz="1800" b="1" spc="0" dirty="0">
                <a:solidFill>
                  <a:srgbClr val="000000"/>
                </a:solidFill>
                <a:latin typeface="Arial"/>
                <a:ea typeface="Arial"/>
                <a:cs typeface="Arial"/>
              </a:rPr>
              <a:t>i</a:t>
            </a:r>
            <a:r>
              <a:rPr lang="en-US" altLang="zh-CN" sz="1800" b="1" spc="7" dirty="0">
                <a:solidFill>
                  <a:srgbClr val="000000"/>
                </a:solidFill>
                <a:latin typeface="Arial"/>
                <a:ea typeface="Arial"/>
                <a:cs typeface="Arial"/>
              </a:rPr>
              <a:t> </a:t>
            </a:r>
            <a:r>
              <a:rPr lang="en-US" altLang="zh-CN" sz="1800" b="1" spc="-11" dirty="0">
                <a:solidFill>
                  <a:srgbClr val="000000"/>
                </a:solidFill>
                <a:latin typeface="Arial"/>
                <a:ea typeface="Arial"/>
                <a:cs typeface="Arial"/>
              </a:rPr>
              <a:t>bay</a:t>
            </a:r>
            <a:r>
              <a:rPr lang="en-US" altLang="zh-CN" sz="1800" b="1" spc="2" dirty="0">
                <a:solidFill>
                  <a:srgbClr val="000000"/>
                </a:solidFill>
                <a:latin typeface="Arial"/>
                <a:ea typeface="Arial"/>
                <a:cs typeface="Arial"/>
              </a:rPr>
              <a:t>ıld</a:t>
            </a:r>
            <a:r>
              <a:rPr lang="en-US" altLang="zh-CN" sz="1800" b="1" spc="-4" dirty="0">
                <a:solidFill>
                  <a:srgbClr val="000000"/>
                </a:solidFill>
                <a:latin typeface="Arial"/>
                <a:ea typeface="Arial"/>
                <a:cs typeface="Arial"/>
              </a:rPr>
              <a:t>ıysa;</a:t>
            </a:r>
            <a:endParaRPr lang="en-US" altLang="zh-CN" sz="1800" dirty="0">
              <a:latin typeface="Arial"/>
              <a:ea typeface="Arial"/>
              <a:cs typeface="Arial"/>
            </a:endParaRPr>
          </a:p>
          <a:p>
            <a:pPr>
              <a:lnSpc>
                <a:spcPts val="2129"/>
              </a:lnSpc>
              <a:spcBef>
                <a:spcPts val="119"/>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Sırt</a:t>
            </a:r>
            <a:r>
              <a:rPr lang="en-US" altLang="zh-CN" sz="1800" spc="7" dirty="0">
                <a:solidFill>
                  <a:srgbClr val="000000"/>
                </a:solidFill>
                <a:latin typeface="Arial"/>
                <a:ea typeface="Arial"/>
                <a:cs typeface="Arial"/>
              </a:rPr>
              <a:t> </a:t>
            </a:r>
            <a:r>
              <a:rPr lang="en-US" altLang="zh-CN" sz="1800" spc="0" dirty="0" err="1">
                <a:solidFill>
                  <a:srgbClr val="000000"/>
                </a:solidFill>
                <a:latin typeface="Arial"/>
                <a:ea typeface="Arial"/>
                <a:cs typeface="Arial"/>
              </a:rPr>
              <a:t>üstü</a:t>
            </a:r>
            <a:r>
              <a:rPr lang="en-US" altLang="zh-CN" sz="1800" spc="-503" dirty="0">
                <a:solidFill>
                  <a:srgbClr val="000000"/>
                </a:solidFill>
                <a:latin typeface="Arial"/>
                <a:ea typeface="Arial"/>
                <a:cs typeface="Arial"/>
              </a:rPr>
              <a:t> </a:t>
            </a:r>
            <a:r>
              <a:rPr lang="tr-TR" altLang="zh-CN" sz="1800" spc="-503" dirty="0" smtClean="0">
                <a:solidFill>
                  <a:srgbClr val="000000"/>
                </a:solidFill>
                <a:latin typeface="Arial"/>
                <a:ea typeface="Arial"/>
                <a:cs typeface="Arial"/>
              </a:rPr>
              <a:t>                      </a:t>
            </a:r>
            <a:r>
              <a:rPr lang="en-US" altLang="zh-CN" spc="-10" dirty="0" err="1" smtClean="0">
                <a:solidFill>
                  <a:srgbClr val="000000"/>
                </a:solidFill>
                <a:latin typeface="Arial"/>
                <a:ea typeface="Arial"/>
                <a:cs typeface="Arial"/>
              </a:rPr>
              <a:t>yat</a:t>
            </a:r>
            <a:r>
              <a:rPr lang="en-US" altLang="zh-CN" dirty="0" err="1" smtClean="0">
                <a:solidFill>
                  <a:srgbClr val="000000"/>
                </a:solidFill>
                <a:latin typeface="Arial"/>
                <a:ea typeface="Arial"/>
                <a:cs typeface="Arial"/>
              </a:rPr>
              <a:t>ır</a:t>
            </a:r>
            <a:r>
              <a:rPr lang="en-US" altLang="zh-CN" spc="-4" dirty="0" err="1" smtClean="0">
                <a:solidFill>
                  <a:srgbClr val="000000"/>
                </a:solidFill>
                <a:latin typeface="Arial"/>
                <a:ea typeface="Arial"/>
                <a:cs typeface="Arial"/>
              </a:rPr>
              <a:t>ılarak</a:t>
            </a:r>
            <a:r>
              <a:rPr lang="en-US" altLang="zh-CN" spc="-348" dirty="0" smtClean="0">
                <a:solidFill>
                  <a:srgbClr val="000000"/>
                </a:solidFill>
                <a:latin typeface="Arial"/>
                <a:ea typeface="Arial"/>
                <a:cs typeface="Arial"/>
              </a:rPr>
              <a:t> </a:t>
            </a:r>
            <a:r>
              <a:rPr lang="tr-TR" altLang="zh-CN" spc="-348"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ayaklar</a:t>
            </a:r>
            <a:r>
              <a:rPr lang="en-US" altLang="zh-CN" sz="1800" spc="0" dirty="0" err="1" smtClean="0">
                <a:solidFill>
                  <a:srgbClr val="000000"/>
                </a:solidFill>
                <a:latin typeface="Arial"/>
                <a:ea typeface="Arial"/>
                <a:cs typeface="Arial"/>
              </a:rPr>
              <a:t>ı</a:t>
            </a:r>
            <a:r>
              <a:rPr lang="en-US" altLang="zh-CN" sz="1800" spc="44"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30</a:t>
            </a:r>
            <a:r>
              <a:rPr lang="en-US" altLang="zh-CN" sz="1800" spc="-506" dirty="0">
                <a:solidFill>
                  <a:srgbClr val="000000"/>
                </a:solidFill>
                <a:latin typeface="Arial"/>
                <a:ea typeface="Arial"/>
                <a:cs typeface="Arial"/>
              </a:rPr>
              <a:t> </a:t>
            </a:r>
            <a:r>
              <a:rPr lang="en-US" altLang="zh-CN" sz="1800" spc="0" dirty="0">
                <a:solidFill>
                  <a:srgbClr val="000000"/>
                </a:solidFill>
                <a:latin typeface="Arial"/>
                <a:ea typeface="Arial"/>
                <a:cs typeface="Arial"/>
              </a:rPr>
              <a:t>cm</a:t>
            </a:r>
            <a:r>
              <a:rPr lang="en-US" altLang="zh-CN" sz="1800" spc="-995" dirty="0">
                <a:solidFill>
                  <a:srgbClr val="000000"/>
                </a:solidFill>
                <a:latin typeface="Arial"/>
                <a:ea typeface="Arial"/>
                <a:cs typeface="Arial"/>
              </a:rPr>
              <a:t> </a:t>
            </a:r>
            <a:r>
              <a:rPr lang="en-US" altLang="zh-CN" sz="1800" spc="-4" dirty="0">
                <a:solidFill>
                  <a:srgbClr val="000000"/>
                </a:solidFill>
                <a:latin typeface="Arial"/>
                <a:ea typeface="Arial"/>
                <a:cs typeface="Arial"/>
              </a:rPr>
              <a:t>kald</a:t>
            </a:r>
            <a:r>
              <a:rPr lang="en-US" altLang="zh-CN" sz="1800" spc="-5" dirty="0">
                <a:solidFill>
                  <a:srgbClr val="000000"/>
                </a:solidFill>
                <a:latin typeface="Arial"/>
                <a:ea typeface="Arial"/>
                <a:cs typeface="Arial"/>
              </a:rPr>
              <a:t>ır</a:t>
            </a:r>
            <a:r>
              <a:rPr lang="en-US" altLang="zh-CN" sz="1800" spc="-8" dirty="0">
                <a:solidFill>
                  <a:srgbClr val="000000"/>
                </a:solidFill>
                <a:latin typeface="Arial"/>
                <a:ea typeface="Arial"/>
                <a:cs typeface="Arial"/>
              </a:rPr>
              <a:t>ıl</a:t>
            </a:r>
            <a:r>
              <a:rPr lang="en-US" altLang="zh-CN" sz="1800" spc="-34" dirty="0">
                <a:solidFill>
                  <a:srgbClr val="000000"/>
                </a:solidFill>
                <a:latin typeface="Arial"/>
                <a:ea typeface="Arial"/>
                <a:cs typeface="Arial"/>
              </a:rPr>
              <a:t>ır,</a:t>
            </a:r>
            <a:endParaRPr lang="en-US" altLang="zh-CN" sz="1800" dirty="0">
              <a:latin typeface="Arial"/>
              <a:ea typeface="Arial"/>
              <a:cs typeface="Arial"/>
            </a:endParaRPr>
          </a:p>
          <a:p>
            <a:pPr algn="l" rtl="0">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a:solidFill>
                  <a:srgbClr val="000000"/>
                </a:solidFill>
                <a:latin typeface="Arial"/>
                <a:ea typeface="Arial"/>
                <a:cs typeface="Arial"/>
              </a:rPr>
              <a:t>Solunum</a:t>
            </a:r>
            <a:r>
              <a:rPr lang="en-US" altLang="zh-CN" sz="1800" spc="-985" dirty="0">
                <a:solidFill>
                  <a:srgbClr val="000000"/>
                </a:solidFill>
                <a:latin typeface="Arial"/>
                <a:ea typeface="Arial"/>
                <a:cs typeface="Arial"/>
              </a:rPr>
              <a:t> </a:t>
            </a:r>
            <a:r>
              <a:rPr lang="tr-TR" altLang="zh-CN" sz="1800" spc="-985" dirty="0" smtClean="0">
                <a:solidFill>
                  <a:srgbClr val="000000"/>
                </a:solidFill>
                <a:latin typeface="Arial"/>
                <a:ea typeface="Arial"/>
                <a:cs typeface="Arial"/>
              </a:rPr>
              <a:t>                                                                                                                      </a:t>
            </a:r>
            <a:r>
              <a:rPr lang="en-US" altLang="zh-CN" sz="1800" spc="-8" dirty="0" err="1" smtClean="0">
                <a:solidFill>
                  <a:srgbClr val="000000"/>
                </a:solidFill>
                <a:latin typeface="Arial"/>
                <a:ea typeface="Arial"/>
                <a:cs typeface="Arial"/>
              </a:rPr>
              <a:t>yolu</a:t>
            </a:r>
            <a:r>
              <a:rPr lang="en-US" altLang="zh-CN" sz="1800" spc="-466" dirty="0" smtClean="0">
                <a:solidFill>
                  <a:srgbClr val="000000"/>
                </a:solidFill>
                <a:latin typeface="Arial"/>
                <a:ea typeface="Arial"/>
                <a:cs typeface="Arial"/>
              </a:rPr>
              <a:t> </a:t>
            </a:r>
            <a:r>
              <a:rPr lang="tr-TR" altLang="zh-CN" sz="1800" spc="-466"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aç</a:t>
            </a:r>
            <a:r>
              <a:rPr lang="en-US" altLang="zh-CN" sz="1800" spc="-7" dirty="0" err="1" smtClean="0">
                <a:solidFill>
                  <a:srgbClr val="000000"/>
                </a:solidFill>
                <a:latin typeface="Arial"/>
                <a:ea typeface="Arial"/>
                <a:cs typeface="Arial"/>
              </a:rPr>
              <a:t>ıkl</a:t>
            </a:r>
            <a:r>
              <a:rPr lang="en-US" altLang="zh-CN" sz="1800" spc="-16" dirty="0" err="1" smtClean="0">
                <a:solidFill>
                  <a:srgbClr val="000000"/>
                </a:solidFill>
                <a:latin typeface="Arial"/>
                <a:ea typeface="Arial"/>
                <a:cs typeface="Arial"/>
              </a:rPr>
              <a:t>ı</a:t>
            </a:r>
            <a:r>
              <a:rPr lang="en-US" altLang="zh-CN" sz="1800" spc="-10" dirty="0" err="1" smtClean="0">
                <a:solidFill>
                  <a:srgbClr val="000000"/>
                </a:solidFill>
                <a:latin typeface="Arial"/>
                <a:ea typeface="Arial"/>
                <a:cs typeface="Arial"/>
              </a:rPr>
              <a:t>ğ</a:t>
            </a:r>
            <a:r>
              <a:rPr lang="en-US" altLang="zh-CN" sz="1800" spc="0" dirty="0" err="1" smtClean="0">
                <a:solidFill>
                  <a:srgbClr val="000000"/>
                </a:solidFill>
                <a:latin typeface="Arial"/>
                <a:ea typeface="Arial"/>
                <a:cs typeface="Arial"/>
              </a:rPr>
              <a:t>ı</a:t>
            </a:r>
            <a:r>
              <a:rPr lang="en-US" altLang="zh-CN" sz="1800" spc="31"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110" dirty="0">
                <a:solidFill>
                  <a:srgbClr val="000000"/>
                </a:solidFill>
                <a:latin typeface="Arial"/>
                <a:ea typeface="Arial"/>
                <a:cs typeface="Arial"/>
              </a:rPr>
              <a:t> </a:t>
            </a:r>
            <a:r>
              <a:rPr lang="en-US" altLang="zh-CN" sz="1800" spc="-3" dirty="0">
                <a:solidFill>
                  <a:srgbClr val="000000"/>
                </a:solidFill>
                <a:latin typeface="Arial"/>
                <a:ea typeface="Arial"/>
                <a:cs typeface="Arial"/>
              </a:rPr>
              <a:t>edilir</a:t>
            </a:r>
            <a:r>
              <a:rPr lang="en-US" altLang="zh-CN" sz="1800" spc="-85"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0" dirty="0">
                <a:solidFill>
                  <a:srgbClr val="000000"/>
                </a:solidFill>
                <a:latin typeface="Arial"/>
                <a:ea typeface="Arial"/>
                <a:cs typeface="Arial"/>
              </a:rPr>
              <a:t>aç</a:t>
            </a:r>
            <a:r>
              <a:rPr lang="en-US" altLang="zh-CN" sz="1800" spc="-7" dirty="0">
                <a:solidFill>
                  <a:srgbClr val="000000"/>
                </a:solidFill>
                <a:latin typeface="Arial"/>
                <a:ea typeface="Arial"/>
                <a:cs typeface="Arial"/>
              </a:rPr>
              <a:t>ıkl</a:t>
            </a:r>
            <a:r>
              <a:rPr lang="en-US" altLang="zh-CN" sz="1800" spc="-16" dirty="0">
                <a:solidFill>
                  <a:srgbClr val="000000"/>
                </a:solidFill>
                <a:latin typeface="Arial"/>
                <a:ea typeface="Arial"/>
                <a:cs typeface="Arial"/>
              </a:rPr>
              <a:t>ı</a:t>
            </a:r>
            <a:r>
              <a:rPr lang="en-US" altLang="zh-CN" sz="1800" spc="-10" dirty="0">
                <a:solidFill>
                  <a:srgbClr val="000000"/>
                </a:solidFill>
                <a:latin typeface="Arial"/>
                <a:ea typeface="Arial"/>
                <a:cs typeface="Arial"/>
              </a:rPr>
              <a:t>ğ</a:t>
            </a:r>
            <a:r>
              <a:rPr lang="en-US" altLang="zh-CN" sz="1800" spc="-4" dirty="0">
                <a:solidFill>
                  <a:srgbClr val="000000"/>
                </a:solidFill>
                <a:latin typeface="Arial"/>
                <a:ea typeface="Arial"/>
                <a:cs typeface="Arial"/>
              </a:rPr>
              <a:t>ın</a:t>
            </a:r>
            <a:r>
              <a:rPr lang="en-US" altLang="zh-CN" sz="1800" spc="-466" dirty="0">
                <a:solidFill>
                  <a:srgbClr val="000000"/>
                </a:solidFill>
                <a:latin typeface="Arial"/>
                <a:ea typeface="Arial"/>
                <a:cs typeface="Arial"/>
              </a:rPr>
              <a:t> </a:t>
            </a:r>
            <a:r>
              <a:rPr lang="en-US" altLang="zh-CN" sz="1800" spc="-2" dirty="0">
                <a:solidFill>
                  <a:srgbClr val="000000"/>
                </a:solidFill>
                <a:latin typeface="Arial"/>
                <a:ea typeface="Arial"/>
                <a:cs typeface="Arial"/>
              </a:rPr>
              <a:t>korunmas</a:t>
            </a:r>
            <a:r>
              <a:rPr lang="en-US" altLang="zh-CN" sz="1800" spc="0" dirty="0">
                <a:solidFill>
                  <a:srgbClr val="000000"/>
                </a:solidFill>
                <a:latin typeface="Arial"/>
                <a:ea typeface="Arial"/>
                <a:cs typeface="Arial"/>
              </a:rPr>
              <a:t>ı</a:t>
            </a:r>
            <a:r>
              <a:rPr lang="en-US" altLang="zh-CN" sz="1800" spc="17" dirty="0">
                <a:solidFill>
                  <a:srgbClr val="000000"/>
                </a:solidFill>
                <a:latin typeface="Arial"/>
                <a:ea typeface="Arial"/>
                <a:cs typeface="Arial"/>
              </a:rPr>
              <a:t> </a:t>
            </a:r>
            <a:r>
              <a:rPr lang="en-US" altLang="zh-CN" sz="1800" spc="-5" dirty="0" err="1">
                <a:solidFill>
                  <a:srgbClr val="000000"/>
                </a:solidFill>
                <a:latin typeface="Arial"/>
                <a:ea typeface="Arial"/>
                <a:cs typeface="Arial"/>
              </a:rPr>
              <a:t>sa</a:t>
            </a:r>
            <a:r>
              <a:rPr lang="en-US" altLang="zh-CN" sz="1800" spc="-9" dirty="0" err="1">
                <a:solidFill>
                  <a:srgbClr val="000000"/>
                </a:solidFill>
                <a:latin typeface="Arial"/>
                <a:ea typeface="Arial"/>
                <a:cs typeface="Arial"/>
              </a:rPr>
              <a:t>ğ</a:t>
            </a:r>
            <a:r>
              <a:rPr lang="en-US" altLang="zh-CN" sz="1800" spc="-6" dirty="0" err="1">
                <a:solidFill>
                  <a:srgbClr val="000000"/>
                </a:solidFill>
                <a:latin typeface="Arial"/>
                <a:ea typeface="Arial"/>
                <a:cs typeface="Arial"/>
              </a:rPr>
              <a:t>lan</a:t>
            </a:r>
            <a:r>
              <a:rPr lang="en-US" altLang="zh-CN" sz="1800" spc="-35" dirty="0" err="1">
                <a:solidFill>
                  <a:srgbClr val="000000"/>
                </a:solidFill>
                <a:latin typeface="Arial"/>
                <a:ea typeface="Arial"/>
                <a:cs typeface="Arial"/>
              </a:rPr>
              <a:t>ır</a:t>
            </a:r>
            <a:r>
              <a:rPr lang="en-US" altLang="zh-CN" sz="1800" spc="-35" dirty="0" smtClean="0">
                <a:solidFill>
                  <a:srgbClr val="000000"/>
                </a:solidFill>
                <a:latin typeface="Arial"/>
                <a:ea typeface="Arial"/>
                <a:cs typeface="Arial"/>
              </a:rPr>
              <a:t>,</a:t>
            </a:r>
            <a:endParaRPr lang="tr-TR" altLang="zh-CN" sz="1800" spc="-35" dirty="0" smtClean="0">
              <a:solidFill>
                <a:srgbClr val="000000"/>
              </a:solidFill>
              <a:latin typeface="Arial"/>
              <a:ea typeface="Arial"/>
              <a:cs typeface="Arial"/>
            </a:endParaRPr>
          </a:p>
          <a:p>
            <a:pPr algn="l" rtl="0">
              <a:lnSpc>
                <a:spcPts val="2160"/>
              </a:lnSpc>
            </a:pPr>
            <a:r>
              <a:rPr lang="en-US" altLang="zh-CN" sz="1800"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a:solidFill>
                  <a:srgbClr val="000000"/>
                </a:solidFill>
                <a:latin typeface="Arial"/>
                <a:ea typeface="Arial"/>
                <a:cs typeface="Arial"/>
              </a:rPr>
              <a:t>Sıkan</a:t>
            </a:r>
            <a:r>
              <a:rPr lang="en-US" altLang="zh-CN" sz="1800" spc="-488" dirty="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giysiler</a:t>
            </a:r>
            <a:r>
              <a:rPr lang="en-US" altLang="zh-CN" sz="1800" spc="-43"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gev</a:t>
            </a:r>
            <a:r>
              <a:rPr lang="en-US" altLang="zh-CN" sz="1800" spc="0" dirty="0">
                <a:solidFill>
                  <a:srgbClr val="000000"/>
                </a:solidFill>
                <a:latin typeface="Arial"/>
                <a:ea typeface="Arial"/>
                <a:cs typeface="Arial"/>
              </a:rPr>
              <a:t>ş</a:t>
            </a:r>
            <a:r>
              <a:rPr lang="en-US" altLang="zh-CN" sz="1800" spc="-15" dirty="0">
                <a:solidFill>
                  <a:srgbClr val="000000"/>
                </a:solidFill>
                <a:latin typeface="Arial"/>
                <a:ea typeface="Arial"/>
                <a:cs typeface="Arial"/>
              </a:rPr>
              <a:t>etilir,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Kusma</a:t>
            </a:r>
            <a:r>
              <a:rPr lang="tr-TR" altLang="zh-CN" sz="1800" spc="0" dirty="0" smtClean="0">
                <a:solidFill>
                  <a:srgbClr val="000000"/>
                </a:solidFill>
                <a:latin typeface="Arial"/>
                <a:ea typeface="Arial"/>
                <a:cs typeface="Arial"/>
              </a:rPr>
              <a:t>   </a:t>
            </a:r>
            <a:r>
              <a:rPr lang="en-US" altLang="zh-CN" sz="1800" spc="-506" dirty="0" smtClean="0">
                <a:solidFill>
                  <a:srgbClr val="000000"/>
                </a:solidFill>
                <a:latin typeface="Arial"/>
                <a:ea typeface="Arial"/>
                <a:cs typeface="Arial"/>
              </a:rPr>
              <a:t> </a:t>
            </a:r>
            <a:r>
              <a:rPr lang="tr-TR" altLang="zh-CN" sz="1800" spc="-506"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varsa</a:t>
            </a:r>
            <a:r>
              <a:rPr lang="en-US" altLang="zh-CN" sz="1800" spc="-494" dirty="0" smtClean="0">
                <a:solidFill>
                  <a:srgbClr val="000000"/>
                </a:solidFill>
                <a:latin typeface="Arial"/>
                <a:ea typeface="Arial"/>
                <a:cs typeface="Arial"/>
              </a:rPr>
              <a:t> </a:t>
            </a:r>
            <a:r>
              <a:rPr lang="tr-TR" altLang="zh-CN" sz="1800" spc="-494" dirty="0" smtClean="0">
                <a:solidFill>
                  <a:srgbClr val="000000"/>
                </a:solidFill>
                <a:latin typeface="Arial"/>
                <a:ea typeface="Arial"/>
                <a:cs typeface="Arial"/>
              </a:rPr>
              <a:t>                                                                                                                                                                                 </a:t>
            </a:r>
            <a:r>
              <a:rPr lang="en-US" altLang="zh-CN" sz="1800" spc="-10" dirty="0" err="1" smtClean="0">
                <a:solidFill>
                  <a:srgbClr val="000000"/>
                </a:solidFill>
                <a:latin typeface="Arial"/>
                <a:ea typeface="Arial"/>
                <a:cs typeface="Arial"/>
              </a:rPr>
              <a:t>yan</a:t>
            </a:r>
            <a:r>
              <a:rPr lang="en-US" altLang="zh-CN" sz="1800" spc="-476" dirty="0" smtClean="0">
                <a:solidFill>
                  <a:srgbClr val="000000"/>
                </a:solidFill>
                <a:latin typeface="Arial"/>
                <a:ea typeface="Arial"/>
                <a:cs typeface="Arial"/>
              </a:rPr>
              <a:t> </a:t>
            </a:r>
            <a:r>
              <a:rPr lang="tr-TR" altLang="zh-CN" sz="1800" spc="-476"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pozisyonda</a:t>
            </a:r>
            <a:r>
              <a:rPr lang="en-US" altLang="zh-CN" sz="1800" spc="-455" dirty="0" smtClean="0">
                <a:solidFill>
                  <a:srgbClr val="000000"/>
                </a:solidFill>
                <a:latin typeface="Arial"/>
                <a:ea typeface="Arial"/>
                <a:cs typeface="Arial"/>
              </a:rPr>
              <a:t> </a:t>
            </a:r>
            <a:r>
              <a:rPr lang="tr-TR" altLang="zh-CN" sz="1800" spc="-455" dirty="0" smtClean="0">
                <a:solidFill>
                  <a:srgbClr val="000000"/>
                </a:solidFill>
                <a:latin typeface="Arial"/>
                <a:ea typeface="Arial"/>
                <a:cs typeface="Arial"/>
              </a:rPr>
              <a:t>                                    </a:t>
            </a:r>
            <a:r>
              <a:rPr lang="en-US" altLang="zh-CN" sz="1800" spc="-13" dirty="0" err="1" smtClean="0">
                <a:solidFill>
                  <a:srgbClr val="000000"/>
                </a:solidFill>
                <a:latin typeface="Arial"/>
                <a:ea typeface="Arial"/>
                <a:cs typeface="Arial"/>
              </a:rPr>
              <a:t>tutulur</a:t>
            </a:r>
            <a:r>
              <a:rPr lang="en-US" altLang="zh-CN" sz="1800" spc="-13" dirty="0">
                <a:solidFill>
                  <a:srgbClr val="000000"/>
                </a:solidFill>
                <a:latin typeface="Arial"/>
                <a:ea typeface="Arial"/>
                <a:cs typeface="Arial"/>
              </a:rPr>
              <a:t>,</a:t>
            </a:r>
            <a:endParaRPr lang="en-US" altLang="zh-CN"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a:solidFill>
                  <a:srgbClr val="000000"/>
                </a:solidFill>
                <a:latin typeface="Arial"/>
                <a:ea typeface="Arial"/>
                <a:cs typeface="Arial"/>
              </a:rPr>
              <a:t>Solunum</a:t>
            </a:r>
            <a:r>
              <a:rPr lang="en-US" altLang="zh-CN" sz="1800" spc="-985" dirty="0">
                <a:solidFill>
                  <a:srgbClr val="000000"/>
                </a:solidFill>
                <a:latin typeface="Arial"/>
                <a:ea typeface="Arial"/>
                <a:cs typeface="Arial"/>
              </a:rPr>
              <a:t> </a:t>
            </a:r>
            <a:r>
              <a:rPr lang="tr-TR" altLang="zh-CN" sz="1800" spc="-985"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kontrol</a:t>
            </a:r>
            <a:r>
              <a:rPr lang="en-US" altLang="zh-CN" sz="1800" spc="110" dirty="0" smtClean="0">
                <a:solidFill>
                  <a:srgbClr val="000000"/>
                </a:solidFill>
                <a:latin typeface="Arial"/>
                <a:ea typeface="Arial"/>
                <a:cs typeface="Arial"/>
              </a:rPr>
              <a:t> </a:t>
            </a:r>
            <a:r>
              <a:rPr lang="tr-TR" altLang="zh-CN" sz="1800" spc="110" dirty="0" smtClean="0">
                <a:solidFill>
                  <a:srgbClr val="000000"/>
                </a:solidFill>
                <a:latin typeface="Arial"/>
                <a:ea typeface="Arial"/>
                <a:cs typeface="Arial"/>
              </a:rPr>
              <a:t>  </a:t>
            </a:r>
            <a:r>
              <a:rPr lang="en-US" altLang="zh-CN" sz="1800" spc="-17" dirty="0" err="1" smtClean="0">
                <a:solidFill>
                  <a:srgbClr val="000000"/>
                </a:solidFill>
                <a:latin typeface="Arial"/>
                <a:ea typeface="Arial"/>
                <a:cs typeface="Arial"/>
              </a:rPr>
              <a:t>edilir</a:t>
            </a:r>
            <a:r>
              <a:rPr lang="en-US" altLang="zh-CN" sz="1800" spc="-17"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Etraftaki</a:t>
            </a:r>
            <a:r>
              <a:rPr lang="en-US" altLang="zh-CN" sz="1800" spc="102" dirty="0">
                <a:solidFill>
                  <a:srgbClr val="000000"/>
                </a:solidFill>
                <a:latin typeface="Arial"/>
                <a:ea typeface="Arial"/>
                <a:cs typeface="Arial"/>
              </a:rPr>
              <a:t> </a:t>
            </a:r>
            <a:r>
              <a:rPr lang="en-US" altLang="zh-CN" sz="1800" spc="-3" dirty="0">
                <a:solidFill>
                  <a:srgbClr val="000000"/>
                </a:solidFill>
                <a:latin typeface="Arial"/>
                <a:ea typeface="Arial"/>
                <a:cs typeface="Arial"/>
              </a:rPr>
              <a:t>meraklılar</a:t>
            </a:r>
            <a:r>
              <a:rPr lang="en-US" altLang="zh-CN" sz="1800" spc="-70" dirty="0">
                <a:solidFill>
                  <a:srgbClr val="000000"/>
                </a:solidFill>
                <a:latin typeface="Arial"/>
                <a:ea typeface="Arial"/>
                <a:cs typeface="Arial"/>
              </a:rPr>
              <a:t> </a:t>
            </a:r>
            <a:r>
              <a:rPr lang="en-US" altLang="zh-CN" sz="1800" spc="-4" dirty="0" err="1">
                <a:solidFill>
                  <a:srgbClr val="000000"/>
                </a:solidFill>
                <a:latin typeface="Arial"/>
                <a:ea typeface="Arial"/>
                <a:cs typeface="Arial"/>
              </a:rPr>
              <a:t>uzakla</a:t>
            </a:r>
            <a:r>
              <a:rPr lang="en-US" altLang="zh-CN" sz="1800" spc="0" dirty="0" err="1">
                <a:solidFill>
                  <a:srgbClr val="000000"/>
                </a:solidFill>
                <a:latin typeface="Arial"/>
                <a:ea typeface="Arial"/>
                <a:cs typeface="Arial"/>
              </a:rPr>
              <a:t>ştır</a:t>
            </a:r>
            <a:r>
              <a:rPr lang="en-US" altLang="zh-CN" sz="1800" spc="-9" dirty="0" err="1">
                <a:solidFill>
                  <a:srgbClr val="000000"/>
                </a:solidFill>
                <a:latin typeface="Arial"/>
                <a:ea typeface="Arial"/>
                <a:cs typeface="Arial"/>
              </a:rPr>
              <a:t>ıl</a:t>
            </a:r>
            <a:r>
              <a:rPr lang="en-US" altLang="zh-CN" sz="1800" spc="-35" dirty="0" err="1">
                <a:solidFill>
                  <a:srgbClr val="000000"/>
                </a:solidFill>
                <a:latin typeface="Arial"/>
                <a:ea typeface="Arial"/>
                <a:cs typeface="Arial"/>
              </a:rPr>
              <a:t>ır</a:t>
            </a:r>
            <a:r>
              <a:rPr lang="en-US" altLang="zh-CN" sz="1800" spc="-35"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mage262"/>
          <p:cNvPicPr>
            <a:picLocks noChangeAspect="1"/>
          </p:cNvPicPr>
          <p:nvPr/>
        </p:nvPicPr>
        <p:blipFill>
          <a:blip r:embed="rId2"/>
          <a:stretch>
            <a:fillRect/>
          </a:stretch>
        </p:blipFill>
        <p:spPr>
          <a:xfrm>
            <a:off x="774073" y="348997"/>
            <a:ext cx="9144001" cy="6858000"/>
          </a:xfrm>
          <a:prstGeom prst="rect">
            <a:avLst/>
          </a:prstGeom>
          <a:noFill/>
        </p:spPr>
      </p:pic>
      <p:sp>
        <p:nvSpPr>
          <p:cNvPr id="263" name="Path26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4" name="Path26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5" name="Path26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6" name="Text Box266"/>
          <p:cNvSpPr txBox="1"/>
          <p:nvPr/>
        </p:nvSpPr>
        <p:spPr>
          <a:xfrm>
            <a:off x="2485532" y="1532688"/>
            <a:ext cx="6718820" cy="2251899"/>
          </a:xfrm>
          <a:prstGeom prst="rect">
            <a:avLst/>
          </a:prstGeom>
          <a:noFill/>
        </p:spPr>
        <p:txBody>
          <a:bodyPr wrap="square" lIns="0" tIns="0" rIns="0" rtlCol="0">
            <a:spAutoFit/>
          </a:bodyPr>
          <a:lstStyle/>
          <a:p>
            <a:pPr algn="l" rtl="0">
              <a:lnSpc>
                <a:spcPts val="2056"/>
              </a:lnSpc>
            </a:pPr>
            <a:r>
              <a:rPr lang="en-US" altLang="zh-CN" sz="1800" b="1" spc="2" dirty="0">
                <a:solidFill>
                  <a:srgbClr val="000000"/>
                </a:solidFill>
                <a:latin typeface="Arial"/>
                <a:ea typeface="Arial"/>
                <a:cs typeface="Arial"/>
              </a:rPr>
              <a:t>Bilinç</a:t>
            </a:r>
            <a:r>
              <a:rPr lang="en-US" altLang="zh-CN" sz="1800" b="1" spc="-516" dirty="0">
                <a:solidFill>
                  <a:srgbClr val="000000"/>
                </a:solidFill>
                <a:latin typeface="Arial"/>
                <a:ea typeface="Arial"/>
                <a:cs typeface="Arial"/>
              </a:rPr>
              <a:t> </a:t>
            </a:r>
            <a:r>
              <a:rPr lang="en-US" altLang="zh-CN" sz="1800" b="1" spc="-2" dirty="0">
                <a:solidFill>
                  <a:srgbClr val="000000"/>
                </a:solidFill>
                <a:latin typeface="Arial"/>
                <a:ea typeface="Arial"/>
                <a:cs typeface="Arial"/>
              </a:rPr>
              <a:t>kapal</a:t>
            </a:r>
            <a:r>
              <a:rPr lang="en-US" altLang="zh-CN" sz="1800" b="1" spc="0" dirty="0">
                <a:solidFill>
                  <a:srgbClr val="000000"/>
                </a:solidFill>
                <a:latin typeface="Arial"/>
                <a:ea typeface="Arial"/>
                <a:cs typeface="Arial"/>
              </a:rPr>
              <a:t>ı</a:t>
            </a:r>
            <a:r>
              <a:rPr lang="en-US" altLang="zh-CN" sz="1800" b="1" spc="11" dirty="0">
                <a:solidFill>
                  <a:srgbClr val="000000"/>
                </a:solidFill>
                <a:latin typeface="Arial"/>
                <a:ea typeface="Arial"/>
                <a:cs typeface="Arial"/>
              </a:rPr>
              <a:t> </a:t>
            </a:r>
            <a:r>
              <a:rPr lang="en-US" altLang="zh-CN" sz="1800" b="1" spc="-1" dirty="0">
                <a:solidFill>
                  <a:srgbClr val="000000"/>
                </a:solidFill>
                <a:latin typeface="Arial"/>
                <a:ea typeface="Arial"/>
                <a:cs typeface="Arial"/>
              </a:rPr>
              <a:t>ise:</a:t>
            </a:r>
            <a:endParaRPr lang="en-US" altLang="zh-CN" sz="1800" dirty="0">
              <a:latin typeface="Arial"/>
              <a:ea typeface="Arial"/>
              <a:cs typeface="Arial"/>
            </a:endParaRPr>
          </a:p>
          <a:p>
            <a:pPr algn="l" rtl="0">
              <a:lnSpc>
                <a:spcPts val="2160"/>
              </a:lnSpc>
              <a:spcBef>
                <a:spcPts val="2248"/>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4" dirty="0" err="1">
                <a:solidFill>
                  <a:srgbClr val="000000"/>
                </a:solidFill>
                <a:latin typeface="Arial"/>
                <a:ea typeface="Arial"/>
                <a:cs typeface="Arial"/>
              </a:rPr>
              <a:t>Hasta</a:t>
            </a:r>
            <a:r>
              <a:rPr lang="en-US" altLang="zh-CN" sz="1800" spc="-4" dirty="0" smtClean="0">
                <a:solidFill>
                  <a:srgbClr val="000000"/>
                </a:solidFill>
                <a:latin typeface="Arial"/>
                <a:ea typeface="Arial"/>
                <a:cs typeface="Arial"/>
              </a:rPr>
              <a:t>/</a:t>
            </a:r>
            <a:r>
              <a:rPr lang="tr-TR" altLang="zh-CN" sz="1800" spc="-4"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yaral</a:t>
            </a:r>
            <a:r>
              <a:rPr lang="en-US" altLang="zh-CN" sz="1800" spc="-10" dirty="0" err="1" smtClean="0">
                <a:solidFill>
                  <a:srgbClr val="000000"/>
                </a:solidFill>
                <a:latin typeface="Arial"/>
                <a:ea typeface="Arial"/>
                <a:cs typeface="Arial"/>
              </a:rPr>
              <a:t>ın</a:t>
            </a:r>
            <a:r>
              <a:rPr lang="en-US" altLang="zh-CN" sz="1800" spc="0" dirty="0" err="1" smtClean="0">
                <a:solidFill>
                  <a:srgbClr val="000000"/>
                </a:solidFill>
                <a:latin typeface="Arial"/>
                <a:ea typeface="Arial"/>
                <a:cs typeface="Arial"/>
              </a:rPr>
              <a:t>ın</a:t>
            </a:r>
            <a:r>
              <a:rPr lang="tr-TR" altLang="zh-CN" sz="1800" spc="0" dirty="0" smtClean="0">
                <a:solidFill>
                  <a:srgbClr val="000000"/>
                </a:solidFill>
                <a:latin typeface="Arial"/>
                <a:ea typeface="Arial"/>
                <a:cs typeface="Arial"/>
              </a:rPr>
              <a:t>   </a:t>
            </a:r>
            <a:r>
              <a:rPr lang="en-US" altLang="zh-CN" sz="1800" spc="-450" dirty="0" smtClean="0">
                <a:solidFill>
                  <a:srgbClr val="000000"/>
                </a:solidFill>
                <a:latin typeface="Arial"/>
                <a:ea typeface="Arial"/>
                <a:cs typeface="Arial"/>
              </a:rPr>
              <a:t> </a:t>
            </a:r>
            <a:r>
              <a:rPr lang="en-US" altLang="zh-CN" sz="1800" spc="-17" dirty="0">
                <a:solidFill>
                  <a:srgbClr val="000000"/>
                </a:solidFill>
                <a:latin typeface="Arial"/>
                <a:ea typeface="Arial"/>
                <a:cs typeface="Arial"/>
              </a:rPr>
              <a:t>ya</a:t>
            </a:r>
            <a:r>
              <a:rPr lang="en-US" altLang="zh-CN" sz="1800" spc="0" dirty="0">
                <a:solidFill>
                  <a:srgbClr val="000000"/>
                </a:solidFill>
                <a:latin typeface="Arial"/>
                <a:ea typeface="Arial"/>
                <a:cs typeface="Arial"/>
              </a:rPr>
              <a:t>şam</a:t>
            </a:r>
            <a:r>
              <a:rPr lang="en-US" altLang="zh-CN" sz="1800" spc="-963" dirty="0">
                <a:solidFill>
                  <a:srgbClr val="000000"/>
                </a:solidFill>
                <a:latin typeface="Arial"/>
                <a:ea typeface="Arial"/>
                <a:cs typeface="Arial"/>
              </a:rPr>
              <a:t> </a:t>
            </a:r>
            <a:r>
              <a:rPr lang="en-US" altLang="zh-CN" sz="1800" spc="-4" dirty="0">
                <a:solidFill>
                  <a:srgbClr val="000000"/>
                </a:solidFill>
                <a:latin typeface="Arial"/>
                <a:ea typeface="Arial"/>
                <a:cs typeface="Arial"/>
              </a:rPr>
              <a:t>bulgular</a:t>
            </a:r>
            <a:r>
              <a:rPr lang="en-US" altLang="zh-CN" sz="1800" spc="0" dirty="0">
                <a:solidFill>
                  <a:srgbClr val="000000"/>
                </a:solidFill>
                <a:latin typeface="Arial"/>
                <a:ea typeface="Arial"/>
                <a:cs typeface="Arial"/>
              </a:rPr>
              <a:t>ı</a:t>
            </a:r>
            <a:r>
              <a:rPr lang="en-US" altLang="zh-CN" sz="1800" spc="21" dirty="0">
                <a:solidFill>
                  <a:srgbClr val="000000"/>
                </a:solidFill>
                <a:latin typeface="Arial"/>
                <a:ea typeface="Arial"/>
                <a:cs typeface="Arial"/>
              </a:rPr>
              <a:t> </a:t>
            </a:r>
            <a:r>
              <a:rPr lang="en-US" altLang="zh-CN" sz="1800" spc="-7" dirty="0">
                <a:solidFill>
                  <a:srgbClr val="000000"/>
                </a:solidFill>
                <a:latin typeface="Arial"/>
                <a:ea typeface="Arial"/>
                <a:cs typeface="Arial"/>
              </a:rPr>
              <a:t>de</a:t>
            </a:r>
            <a:r>
              <a:rPr lang="en-US" altLang="zh-CN" sz="1800" spc="-10" dirty="0">
                <a:solidFill>
                  <a:srgbClr val="000000"/>
                </a:solidFill>
                <a:latin typeface="Arial"/>
                <a:ea typeface="Arial"/>
                <a:cs typeface="Arial"/>
              </a:rPr>
              <a:t>ğ</a:t>
            </a:r>
            <a:r>
              <a:rPr lang="en-US" altLang="zh-CN" sz="1800" spc="-3" dirty="0">
                <a:solidFill>
                  <a:srgbClr val="000000"/>
                </a:solidFill>
                <a:latin typeface="Arial"/>
                <a:ea typeface="Arial"/>
                <a:cs typeface="Arial"/>
              </a:rPr>
              <a:t>erlendirilir</a:t>
            </a:r>
            <a:r>
              <a:rPr lang="en-US" altLang="zh-CN" sz="1800" spc="-47" dirty="0">
                <a:solidFill>
                  <a:srgbClr val="000000"/>
                </a:solidFill>
                <a:latin typeface="Arial"/>
                <a:ea typeface="Arial"/>
                <a:cs typeface="Arial"/>
              </a:rPr>
              <a:t> </a:t>
            </a:r>
            <a:r>
              <a:rPr lang="en-US" altLang="zh-CN" sz="1800" spc="0" dirty="0">
                <a:solidFill>
                  <a:srgbClr val="000000"/>
                </a:solidFill>
                <a:latin typeface="Arial"/>
                <a:ea typeface="Arial"/>
                <a:cs typeface="Arial"/>
              </a:rPr>
              <a:t>(ABC),</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algn="l" rtl="0">
              <a:lnSpc>
                <a:spcPts val="2160"/>
              </a:lnSpc>
              <a:spcBef>
                <a:spcPts val="2248"/>
              </a:spcBef>
            </a:pPr>
            <a:r>
              <a:rPr lang="en-US" altLang="zh-CN" sz="1800" spc="0" dirty="0" smtClean="0">
                <a:solidFill>
                  <a:srgbClr val="000000"/>
                </a:solidFill>
                <a:latin typeface="Arial"/>
                <a:ea typeface="Arial"/>
                <a:cs typeface="Arial"/>
              </a:rPr>
              <a:t></a:t>
            </a:r>
            <a:r>
              <a:rPr lang="en-US" altLang="zh-CN" sz="1800" spc="-852"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Hasta</a:t>
            </a:r>
            <a:r>
              <a:rPr lang="en-US" altLang="zh-CN" sz="1800" spc="-4" dirty="0" smtClean="0">
                <a:solidFill>
                  <a:srgbClr val="000000"/>
                </a:solidFill>
                <a:latin typeface="Arial"/>
                <a:ea typeface="Arial"/>
                <a:cs typeface="Arial"/>
              </a:rPr>
              <a:t>/</a:t>
            </a:r>
            <a:r>
              <a:rPr lang="en-US" altLang="zh-CN" sz="1800" spc="-4" dirty="0" err="1" smtClean="0">
                <a:solidFill>
                  <a:srgbClr val="000000"/>
                </a:solidFill>
                <a:latin typeface="Arial"/>
                <a:ea typeface="Arial"/>
                <a:cs typeface="Arial"/>
              </a:rPr>
              <a:t>yaralıya</a:t>
            </a:r>
            <a:r>
              <a:rPr lang="tr-TR" altLang="zh-CN" sz="1800" spc="-4" dirty="0" smtClean="0">
                <a:solidFill>
                  <a:srgbClr val="000000"/>
                </a:solidFill>
                <a:latin typeface="Arial"/>
                <a:ea typeface="Arial"/>
                <a:cs typeface="Arial"/>
              </a:rPr>
              <a:t>  </a:t>
            </a:r>
            <a:r>
              <a:rPr lang="en-US" altLang="zh-CN" sz="1800" spc="-452"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koma</a:t>
            </a:r>
            <a:r>
              <a:rPr lang="tr-TR" altLang="zh-CN" sz="1800" spc="0" dirty="0" smtClean="0">
                <a:solidFill>
                  <a:srgbClr val="000000"/>
                </a:solidFill>
                <a:latin typeface="Arial"/>
                <a:ea typeface="Arial"/>
                <a:cs typeface="Arial"/>
              </a:rPr>
              <a:t>  </a:t>
            </a:r>
            <a:r>
              <a:rPr lang="en-US" altLang="zh-CN" sz="1800" spc="-494" dirty="0" smtClean="0">
                <a:solidFill>
                  <a:srgbClr val="000000"/>
                </a:solidFill>
                <a:latin typeface="Arial"/>
                <a:ea typeface="Arial"/>
                <a:cs typeface="Arial"/>
              </a:rPr>
              <a:t> </a:t>
            </a:r>
            <a:r>
              <a:rPr lang="en-US" altLang="zh-CN" sz="1800" spc="-5" dirty="0" err="1">
                <a:solidFill>
                  <a:srgbClr val="000000"/>
                </a:solidFill>
                <a:latin typeface="Arial"/>
                <a:ea typeface="Arial"/>
                <a:cs typeface="Arial"/>
              </a:rPr>
              <a:t>pozisyonu</a:t>
            </a:r>
            <a:r>
              <a:rPr lang="en-US" altLang="zh-CN" sz="1800" spc="-467" dirty="0">
                <a:solidFill>
                  <a:srgbClr val="000000"/>
                </a:solidFill>
                <a:latin typeface="Arial"/>
                <a:ea typeface="Arial"/>
                <a:cs typeface="Arial"/>
              </a:rPr>
              <a:t> </a:t>
            </a:r>
            <a:r>
              <a:rPr lang="tr-TR" altLang="zh-CN" sz="1800" spc="-467" dirty="0" smtClean="0">
                <a:solidFill>
                  <a:srgbClr val="000000"/>
                </a:solidFill>
                <a:latin typeface="Arial"/>
                <a:ea typeface="Arial"/>
                <a:cs typeface="Arial"/>
              </a:rPr>
              <a:t>                                    </a:t>
            </a:r>
            <a:r>
              <a:rPr lang="en-US" altLang="zh-CN" sz="1800" spc="-14" dirty="0" err="1" smtClean="0">
                <a:solidFill>
                  <a:srgbClr val="000000"/>
                </a:solidFill>
                <a:latin typeface="Arial"/>
                <a:ea typeface="Arial"/>
                <a:cs typeface="Arial"/>
              </a:rPr>
              <a:t>verilir</a:t>
            </a:r>
            <a:r>
              <a:rPr lang="en-US" altLang="zh-CN" sz="1800" spc="-14"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88" dirty="0">
                <a:solidFill>
                  <a:srgbClr val="000000"/>
                </a:solidFill>
                <a:latin typeface="Arial"/>
                <a:ea typeface="Arial"/>
                <a:cs typeface="Arial"/>
              </a:rPr>
              <a:t> </a:t>
            </a:r>
            <a:r>
              <a:rPr lang="en-US" altLang="zh-CN" sz="1800" spc="-25" dirty="0" err="1" smtClean="0">
                <a:solidFill>
                  <a:srgbClr val="000000"/>
                </a:solidFill>
                <a:latin typeface="Arial"/>
                <a:ea typeface="Arial"/>
                <a:cs typeface="Arial"/>
              </a:rPr>
              <a:t>Yardım</a:t>
            </a:r>
            <a:r>
              <a:rPr lang="tr-TR" altLang="zh-CN" sz="1800" spc="-25" dirty="0" smtClean="0">
                <a:solidFill>
                  <a:srgbClr val="000000"/>
                </a:solidFill>
                <a:latin typeface="Arial"/>
                <a:ea typeface="Arial"/>
                <a:cs typeface="Arial"/>
              </a:rPr>
              <a:t>       </a:t>
            </a:r>
            <a:r>
              <a:rPr lang="en-US" altLang="zh-CN" sz="1800" spc="-983" dirty="0" smtClean="0">
                <a:solidFill>
                  <a:srgbClr val="000000"/>
                </a:solidFill>
                <a:latin typeface="Arial"/>
                <a:ea typeface="Arial"/>
                <a:cs typeface="Arial"/>
              </a:rPr>
              <a:t> </a:t>
            </a:r>
            <a:r>
              <a:rPr lang="en-US" altLang="zh-CN" sz="1800" spc="-5" dirty="0">
                <a:solidFill>
                  <a:srgbClr val="000000"/>
                </a:solidFill>
                <a:latin typeface="Arial"/>
                <a:ea typeface="Arial"/>
                <a:cs typeface="Arial"/>
              </a:rPr>
              <a:t>ça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r</a:t>
            </a:r>
            <a:r>
              <a:rPr lang="en-US" altLang="zh-CN" sz="1800" spc="-8" dirty="0">
                <a:solidFill>
                  <a:srgbClr val="000000"/>
                </a:solidFill>
                <a:latin typeface="Arial"/>
                <a:ea typeface="Arial"/>
                <a:cs typeface="Arial"/>
              </a:rPr>
              <a:t>ıl</a:t>
            </a:r>
            <a:r>
              <a:rPr lang="en-US" altLang="zh-CN" sz="1800" spc="-4" dirty="0">
                <a:solidFill>
                  <a:srgbClr val="000000"/>
                </a:solidFill>
                <a:latin typeface="Arial"/>
                <a:ea typeface="Arial"/>
                <a:cs typeface="Arial"/>
              </a:rPr>
              <a:t>ır</a:t>
            </a:r>
            <a:r>
              <a:rPr lang="en-US" altLang="zh-CN" sz="1800" spc="-70" dirty="0">
                <a:solidFill>
                  <a:srgbClr val="000000"/>
                </a:solidFill>
                <a:latin typeface="Arial"/>
                <a:ea typeface="Arial"/>
                <a:cs typeface="Arial"/>
              </a:rPr>
              <a:t> </a:t>
            </a:r>
            <a:r>
              <a:rPr lang="en-US" altLang="zh-CN" sz="1800" spc="-24" dirty="0">
                <a:solidFill>
                  <a:srgbClr val="000000"/>
                </a:solidFill>
                <a:latin typeface="Arial"/>
                <a:ea typeface="Arial"/>
                <a:cs typeface="Arial"/>
              </a:rPr>
              <a:t>(112),</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3" dirty="0" err="1">
                <a:solidFill>
                  <a:srgbClr val="000000"/>
                </a:solidFill>
                <a:latin typeface="Arial"/>
                <a:ea typeface="Arial"/>
                <a:cs typeface="Arial"/>
              </a:rPr>
              <a:t>Sık</a:t>
            </a:r>
            <a:r>
              <a:rPr lang="en-US" altLang="zh-CN" sz="1800" spc="-396" dirty="0">
                <a:solidFill>
                  <a:srgbClr val="000000"/>
                </a:solidFill>
                <a:latin typeface="Arial"/>
                <a:ea typeface="Arial"/>
                <a:cs typeface="Arial"/>
              </a:rPr>
              <a:t> </a:t>
            </a:r>
            <a:r>
              <a:rPr lang="tr-TR" altLang="zh-CN" sz="1800" spc="-396"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s</a:t>
            </a:r>
            <a:r>
              <a:rPr lang="en-US" altLang="zh-CN" sz="1800" spc="-4" dirty="0" err="1" smtClean="0">
                <a:solidFill>
                  <a:srgbClr val="000000"/>
                </a:solidFill>
                <a:latin typeface="Arial"/>
                <a:ea typeface="Arial"/>
                <a:cs typeface="Arial"/>
              </a:rPr>
              <a:t>ık</a:t>
            </a:r>
            <a:r>
              <a:rPr lang="tr-TR" altLang="zh-CN" sz="1800" spc="-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solunum</a:t>
            </a:r>
            <a:r>
              <a:rPr lang="tr-TR" altLang="zh-CN" sz="1800" spc="-3" dirty="0" smtClean="0">
                <a:solidFill>
                  <a:srgbClr val="000000"/>
                </a:solidFill>
                <a:latin typeface="Arial"/>
                <a:ea typeface="Arial"/>
                <a:cs typeface="Arial"/>
              </a:rPr>
              <a:t>  </a:t>
            </a:r>
            <a:r>
              <a:rPr lang="en-US" altLang="zh-CN" sz="1800" spc="-985" dirty="0" smtClean="0">
                <a:solidFill>
                  <a:srgbClr val="000000"/>
                </a:solidFill>
                <a:latin typeface="Arial"/>
                <a:ea typeface="Arial"/>
                <a:cs typeface="Arial"/>
              </a:rPr>
              <a:t> </a:t>
            </a:r>
            <a:r>
              <a:rPr lang="tr-TR" altLang="zh-CN" sz="1800" spc="-985"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502"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nab</a:t>
            </a:r>
            <a:r>
              <a:rPr lang="en-US" altLang="zh-CN" sz="1800" spc="-5" dirty="0" err="1" smtClean="0">
                <a:solidFill>
                  <a:srgbClr val="000000"/>
                </a:solidFill>
                <a:latin typeface="Arial"/>
                <a:ea typeface="Arial"/>
                <a:cs typeface="Arial"/>
              </a:rPr>
              <a:t>ız</a:t>
            </a:r>
            <a:r>
              <a:rPr lang="en-US" altLang="zh-CN" sz="1800" spc="-372" dirty="0" smtClean="0">
                <a:solidFill>
                  <a:srgbClr val="000000"/>
                </a:solidFill>
                <a:latin typeface="Arial"/>
                <a:ea typeface="Arial"/>
                <a:cs typeface="Arial"/>
              </a:rPr>
              <a:t> </a:t>
            </a:r>
            <a:r>
              <a:rPr lang="tr-TR" altLang="zh-CN" sz="1800" spc="-372"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kontrol</a:t>
            </a:r>
            <a:r>
              <a:rPr lang="en-US" altLang="zh-CN" sz="1800" spc="98" dirty="0" smtClean="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88" dirty="0">
                <a:solidFill>
                  <a:srgbClr val="000000"/>
                </a:solidFill>
                <a:latin typeface="Arial"/>
                <a:ea typeface="Arial"/>
                <a:cs typeface="Arial"/>
              </a:rPr>
              <a:t> </a:t>
            </a:r>
            <a:r>
              <a:rPr lang="en-US" altLang="zh-CN" sz="1800" spc="-25" dirty="0" err="1">
                <a:solidFill>
                  <a:srgbClr val="000000"/>
                </a:solidFill>
                <a:latin typeface="Arial"/>
                <a:ea typeface="Arial"/>
                <a:cs typeface="Arial"/>
              </a:rPr>
              <a:t>Yardım</a:t>
            </a:r>
            <a:r>
              <a:rPr lang="en-US" altLang="zh-CN" sz="1800" spc="-983" dirty="0">
                <a:solidFill>
                  <a:srgbClr val="000000"/>
                </a:solidFill>
                <a:latin typeface="Arial"/>
                <a:ea typeface="Arial"/>
                <a:cs typeface="Arial"/>
              </a:rPr>
              <a:t> </a:t>
            </a:r>
            <a:r>
              <a:rPr lang="tr-TR" altLang="zh-CN" sz="1800" spc="-983"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gelinceye</a:t>
            </a:r>
            <a:r>
              <a:rPr lang="tr-TR" altLang="zh-CN" spc="-6" dirty="0" smtClean="0">
                <a:solidFill>
                  <a:srgbClr val="000000"/>
                </a:solidFill>
                <a:latin typeface="Arial"/>
                <a:ea typeface="Arial"/>
                <a:cs typeface="Arial"/>
              </a:rPr>
              <a:t>  </a:t>
            </a:r>
            <a:r>
              <a:rPr lang="en-US" altLang="zh-CN" sz="1800" spc="-450"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kadar</a:t>
            </a:r>
            <a:r>
              <a:rPr lang="en-US" altLang="zh-CN" sz="1800" spc="-82" dirty="0">
                <a:solidFill>
                  <a:srgbClr val="000000"/>
                </a:solidFill>
                <a:latin typeface="Arial"/>
                <a:ea typeface="Arial"/>
                <a:cs typeface="Arial"/>
              </a:rPr>
              <a:t> </a:t>
            </a:r>
            <a:r>
              <a:rPr lang="tr-TR" altLang="zh-CN" sz="1800" spc="-82" dirty="0" smtClean="0">
                <a:solidFill>
                  <a:srgbClr val="000000"/>
                </a:solidFill>
                <a:latin typeface="Arial"/>
                <a:ea typeface="Arial"/>
                <a:cs typeface="Arial"/>
              </a:rPr>
              <a:t> </a:t>
            </a:r>
            <a:r>
              <a:rPr lang="en-US" altLang="zh-CN" sz="1800" spc="-13" dirty="0" err="1" smtClean="0">
                <a:solidFill>
                  <a:srgbClr val="000000"/>
                </a:solidFill>
                <a:latin typeface="Arial"/>
                <a:ea typeface="Arial"/>
                <a:cs typeface="Arial"/>
              </a:rPr>
              <a:t>yan</a:t>
            </a:r>
            <a:r>
              <a:rPr lang="en-US" altLang="zh-CN" sz="1800" spc="-4" dirty="0" err="1" smtClean="0">
                <a:solidFill>
                  <a:srgbClr val="000000"/>
                </a:solidFill>
                <a:latin typeface="Arial"/>
                <a:ea typeface="Arial"/>
                <a:cs typeface="Arial"/>
              </a:rPr>
              <a:t>ında</a:t>
            </a:r>
            <a:r>
              <a:rPr lang="en-US" altLang="zh-CN" sz="1800" spc="-455" dirty="0" smtClean="0">
                <a:solidFill>
                  <a:srgbClr val="000000"/>
                </a:solidFill>
                <a:latin typeface="Arial"/>
                <a:ea typeface="Arial"/>
                <a:cs typeface="Arial"/>
              </a:rPr>
              <a:t> </a:t>
            </a:r>
            <a:r>
              <a:rPr lang="tr-TR" altLang="zh-CN" sz="1800" spc="-455" dirty="0" smtClean="0">
                <a:solidFill>
                  <a:srgbClr val="000000"/>
                </a:solidFill>
                <a:latin typeface="Arial"/>
                <a:ea typeface="Arial"/>
                <a:cs typeface="Arial"/>
              </a:rPr>
              <a:t>                          </a:t>
            </a:r>
            <a:r>
              <a:rPr lang="en-US" altLang="zh-CN" sz="1800" spc="-14" dirty="0" err="1" smtClean="0">
                <a:solidFill>
                  <a:srgbClr val="000000"/>
                </a:solidFill>
                <a:latin typeface="Arial"/>
                <a:ea typeface="Arial"/>
                <a:cs typeface="Arial"/>
              </a:rPr>
              <a:t>beklenir</a:t>
            </a:r>
            <a:r>
              <a:rPr lang="en-US" altLang="zh-CN" sz="1800" spc="-14"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26"/>
          <p:cNvPicPr>
            <a:picLocks noChangeAspect="1"/>
          </p:cNvPicPr>
          <p:nvPr/>
        </p:nvPicPr>
        <p:blipFill>
          <a:blip r:embed="rId2"/>
          <a:stretch>
            <a:fillRect/>
          </a:stretch>
        </p:blipFill>
        <p:spPr>
          <a:xfrm>
            <a:off x="774073" y="348997"/>
            <a:ext cx="9144001" cy="6858000"/>
          </a:xfrm>
          <a:prstGeom prst="rect">
            <a:avLst/>
          </a:prstGeom>
          <a:noFill/>
        </p:spPr>
      </p:pic>
      <p:sp>
        <p:nvSpPr>
          <p:cNvPr id="27" name="Path2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8" name="Path2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9" name="Path2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0" name="Image30"/>
          <p:cNvPicPr>
            <a:picLocks noChangeAspect="1"/>
          </p:cNvPicPr>
          <p:nvPr/>
        </p:nvPicPr>
        <p:blipFill>
          <a:blip r:embed="rId3"/>
          <a:stretch>
            <a:fillRect/>
          </a:stretch>
        </p:blipFill>
        <p:spPr>
          <a:xfrm>
            <a:off x="2174629" y="345948"/>
            <a:ext cx="6920485" cy="1432560"/>
          </a:xfrm>
          <a:prstGeom prst="rect">
            <a:avLst/>
          </a:prstGeom>
          <a:noFill/>
        </p:spPr>
      </p:pic>
      <p:pic>
        <p:nvPicPr>
          <p:cNvPr id="31" name="Image31"/>
          <p:cNvPicPr>
            <a:picLocks noChangeAspect="1"/>
          </p:cNvPicPr>
          <p:nvPr/>
        </p:nvPicPr>
        <p:blipFill>
          <a:blip r:embed="rId4"/>
          <a:stretch>
            <a:fillRect/>
          </a:stretch>
        </p:blipFill>
        <p:spPr>
          <a:xfrm>
            <a:off x="2174629" y="1778509"/>
            <a:ext cx="6920485" cy="1431036"/>
          </a:xfrm>
          <a:prstGeom prst="rect">
            <a:avLst/>
          </a:prstGeom>
          <a:noFill/>
        </p:spPr>
      </p:pic>
      <p:pic>
        <p:nvPicPr>
          <p:cNvPr id="32" name="Image32"/>
          <p:cNvPicPr>
            <a:picLocks noChangeAspect="1"/>
          </p:cNvPicPr>
          <p:nvPr/>
        </p:nvPicPr>
        <p:blipFill>
          <a:blip r:embed="rId5"/>
          <a:stretch>
            <a:fillRect/>
          </a:stretch>
        </p:blipFill>
        <p:spPr>
          <a:xfrm>
            <a:off x="2244733" y="3340608"/>
            <a:ext cx="7261861" cy="1589532"/>
          </a:xfrm>
          <a:prstGeom prst="rect">
            <a:avLst/>
          </a:prstGeom>
          <a:noFill/>
        </p:spPr>
      </p:pic>
      <p:pic>
        <p:nvPicPr>
          <p:cNvPr id="33" name="Image33"/>
          <p:cNvPicPr>
            <a:picLocks noChangeAspect="1"/>
          </p:cNvPicPr>
          <p:nvPr/>
        </p:nvPicPr>
        <p:blipFill>
          <a:blip r:embed="rId6"/>
          <a:stretch>
            <a:fillRect/>
          </a:stretch>
        </p:blipFill>
        <p:spPr>
          <a:xfrm>
            <a:off x="2244733" y="4930140"/>
            <a:ext cx="7261861" cy="1588008"/>
          </a:xfrm>
          <a:prstGeom prst="rect">
            <a:avLst/>
          </a:prstGeom>
          <a:noFill/>
        </p:spPr>
      </p:pic>
      <p:sp>
        <p:nvSpPr>
          <p:cNvPr id="34" name="Text Box34"/>
          <p:cNvSpPr txBox="1"/>
          <p:nvPr/>
        </p:nvSpPr>
        <p:spPr>
          <a:xfrm>
            <a:off x="6582047" y="6912261"/>
            <a:ext cx="1413207" cy="172517"/>
          </a:xfrm>
          <a:prstGeom prst="rect">
            <a:avLst/>
          </a:prstGeom>
          <a:noFill/>
        </p:spPr>
        <p:txBody>
          <a:bodyPr wrap="square" lIns="0" tIns="0" rIns="0" rtlCol="0">
            <a:spAutoFit/>
          </a:bodyPr>
          <a:lstStyle/>
          <a:p>
            <a:pPr algn="l" rtl="0">
              <a:lnSpc>
                <a:spcPts val="1358"/>
              </a:lnSpc>
            </a:pPr>
            <a:r>
              <a:rPr lang="en-US" altLang="zh-CN" sz="1200" spc="-6" dirty="0">
                <a:solidFill>
                  <a:srgbClr val="B5A788"/>
                </a:solidFill>
                <a:latin typeface="Arial"/>
                <a:ea typeface="Arial"/>
                <a:cs typeface="Arial"/>
              </a:rPr>
              <a:t>www.slaytyerim.com</a:t>
            </a:r>
            <a:endParaRPr lang="en-US" altLang="zh-CN" sz="1200">
              <a:latin typeface="Arial"/>
              <a:ea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267"/>
          <p:cNvPicPr>
            <a:picLocks noChangeAspect="1"/>
          </p:cNvPicPr>
          <p:nvPr/>
        </p:nvPicPr>
        <p:blipFill>
          <a:blip r:embed="rId2"/>
          <a:stretch>
            <a:fillRect/>
          </a:stretch>
        </p:blipFill>
        <p:spPr>
          <a:xfrm>
            <a:off x="774073" y="348997"/>
            <a:ext cx="9144001" cy="6858000"/>
          </a:xfrm>
          <a:prstGeom prst="rect">
            <a:avLst/>
          </a:prstGeom>
          <a:noFill/>
        </p:spPr>
      </p:pic>
      <p:sp>
        <p:nvSpPr>
          <p:cNvPr id="268" name="Path26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69" name="Path26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70" name="Path27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71" name="Image271"/>
          <p:cNvPicPr>
            <a:picLocks noChangeAspect="1"/>
          </p:cNvPicPr>
          <p:nvPr/>
        </p:nvPicPr>
        <p:blipFill>
          <a:blip r:embed="rId3"/>
          <a:stretch>
            <a:fillRect/>
          </a:stretch>
        </p:blipFill>
        <p:spPr>
          <a:xfrm>
            <a:off x="3876935" y="5146549"/>
            <a:ext cx="4079749" cy="1738884"/>
          </a:xfrm>
          <a:prstGeom prst="rect">
            <a:avLst/>
          </a:prstGeom>
          <a:noFill/>
        </p:spPr>
      </p:pic>
      <p:sp>
        <p:nvSpPr>
          <p:cNvPr id="272" name="Text Box272"/>
          <p:cNvSpPr txBox="1"/>
          <p:nvPr/>
        </p:nvSpPr>
        <p:spPr>
          <a:xfrm>
            <a:off x="1907935" y="811836"/>
            <a:ext cx="8082235" cy="4470455"/>
          </a:xfrm>
          <a:prstGeom prst="rect">
            <a:avLst/>
          </a:prstGeom>
          <a:noFill/>
        </p:spPr>
        <p:txBody>
          <a:bodyPr wrap="square" lIns="0" tIns="0" rIns="0" rtlCol="0">
            <a:spAutoFit/>
          </a:bodyPr>
          <a:lstStyle/>
          <a:p>
            <a:pPr algn="l" rtl="0">
              <a:lnSpc>
                <a:spcPts val="2155"/>
              </a:lnSpc>
            </a:pPr>
            <a:r>
              <a:rPr lang="en-US" altLang="zh-CN" sz="1800" b="1" dirty="0">
                <a:solidFill>
                  <a:srgbClr val="475A8D"/>
                </a:solidFill>
                <a:latin typeface="Arial"/>
                <a:ea typeface="Arial"/>
                <a:cs typeface="Arial"/>
              </a:rPr>
              <a:t>Koma Pozisyonu (Yarı Yüzükoyun-Yan Pozisyon) Nasıl </a:t>
            </a:r>
            <a:r>
              <a:rPr lang="en-US" altLang="zh-CN" sz="1800" b="1" dirty="0" err="1">
                <a:solidFill>
                  <a:srgbClr val="475A8D"/>
                </a:solidFill>
                <a:latin typeface="Arial"/>
                <a:ea typeface="Arial"/>
                <a:cs typeface="Arial"/>
              </a:rPr>
              <a:t>Verilir</a:t>
            </a:r>
            <a:r>
              <a:rPr lang="en-US" altLang="zh-CN" sz="1800" b="1" dirty="0" smtClean="0">
                <a:solidFill>
                  <a:srgbClr val="475A8D"/>
                </a:solidFill>
                <a:latin typeface="Arial"/>
                <a:ea typeface="Arial"/>
                <a:cs typeface="Arial"/>
              </a:rPr>
              <a:t>?</a:t>
            </a:r>
            <a:endParaRPr lang="tr-TR" altLang="zh-CN" sz="1800" b="1" dirty="0" smtClean="0">
              <a:solidFill>
                <a:srgbClr val="475A8D"/>
              </a:solidFill>
              <a:latin typeface="Arial"/>
              <a:ea typeface="Arial"/>
              <a:cs typeface="Arial"/>
            </a:endParaRPr>
          </a:p>
          <a:p>
            <a:pPr algn="l" rtl="0">
              <a:lnSpc>
                <a:spcPts val="2155"/>
              </a:lnSpc>
            </a:pPr>
            <a:r>
              <a:rPr lang="en-US" altLang="zh-CN" sz="1800" b="1" dirty="0" smtClean="0">
                <a:solidFill>
                  <a:srgbClr val="475A8D"/>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Sesli</a:t>
            </a:r>
            <a:r>
              <a:rPr lang="en-US" altLang="zh-CN" sz="1800" spc="114" dirty="0">
                <a:solidFill>
                  <a:srgbClr val="000000"/>
                </a:solidFill>
                <a:latin typeface="Arial"/>
                <a:ea typeface="Arial"/>
                <a:cs typeface="Arial"/>
              </a:rPr>
              <a:t> </a:t>
            </a:r>
            <a:r>
              <a:rPr lang="en-US" altLang="zh-CN" sz="1800" spc="-7" dirty="0" err="1">
                <a:solidFill>
                  <a:srgbClr val="000000"/>
                </a:solidFill>
                <a:latin typeface="Arial"/>
                <a:ea typeface="Arial"/>
                <a:cs typeface="Arial"/>
              </a:rPr>
              <a:t>veya</a:t>
            </a:r>
            <a:r>
              <a:rPr lang="en-US" altLang="zh-CN" sz="1800" spc="-478" dirty="0">
                <a:solidFill>
                  <a:srgbClr val="000000"/>
                </a:solidFill>
                <a:latin typeface="Arial"/>
                <a:ea typeface="Arial"/>
                <a:cs typeface="Arial"/>
              </a:rPr>
              <a:t> </a:t>
            </a:r>
            <a:r>
              <a:rPr lang="tr-TR" altLang="zh-CN" sz="1800" spc="-47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omzundan</a:t>
            </a:r>
            <a:r>
              <a:rPr lang="en-US" altLang="zh-CN" sz="1800" spc="-477" dirty="0" smtClean="0">
                <a:solidFill>
                  <a:srgbClr val="000000"/>
                </a:solidFill>
                <a:latin typeface="Arial"/>
                <a:ea typeface="Arial"/>
                <a:cs typeface="Arial"/>
              </a:rPr>
              <a:t> </a:t>
            </a:r>
            <a:r>
              <a:rPr lang="tr-TR" altLang="zh-CN" sz="1800" spc="-477"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hafif</a:t>
            </a:r>
            <a:r>
              <a:rPr lang="en-US" altLang="zh-CN" sz="1800" spc="8"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sarsarak,</a:t>
            </a:r>
            <a:r>
              <a:rPr lang="en-US" altLang="zh-CN" sz="1800" dirty="0">
                <a:solidFill>
                  <a:srgbClr val="000000"/>
                </a:solidFill>
                <a:latin typeface="Arial"/>
                <a:ea typeface="Arial"/>
                <a:cs typeface="Arial"/>
              </a:rPr>
              <a:t> </a:t>
            </a:r>
            <a:r>
              <a:rPr lang="en-US" altLang="zh-CN" sz="1800" spc="-8" dirty="0">
                <a:solidFill>
                  <a:srgbClr val="000000"/>
                </a:solidFill>
                <a:latin typeface="Arial"/>
                <a:ea typeface="Arial"/>
                <a:cs typeface="Arial"/>
              </a:rPr>
              <a:t>uyar</a:t>
            </a:r>
            <a:r>
              <a:rPr lang="en-US" altLang="zh-CN" sz="1800" spc="0" dirty="0">
                <a:solidFill>
                  <a:srgbClr val="000000"/>
                </a:solidFill>
                <a:latin typeface="Arial"/>
                <a:ea typeface="Arial"/>
                <a:cs typeface="Arial"/>
              </a:rPr>
              <a:t>ı</a:t>
            </a:r>
            <a:r>
              <a:rPr lang="en-US" altLang="zh-CN" sz="1800" spc="33" dirty="0">
                <a:solidFill>
                  <a:srgbClr val="000000"/>
                </a:solidFill>
                <a:latin typeface="Arial"/>
                <a:ea typeface="Arial"/>
                <a:cs typeface="Arial"/>
              </a:rPr>
              <a:t> </a:t>
            </a:r>
            <a:r>
              <a:rPr lang="en-US" altLang="zh-CN" sz="1800" spc="-2" dirty="0" err="1">
                <a:solidFill>
                  <a:srgbClr val="000000"/>
                </a:solidFill>
                <a:latin typeface="Arial"/>
                <a:ea typeface="Arial"/>
                <a:cs typeface="Arial"/>
              </a:rPr>
              <a:t>verilerek</a:t>
            </a:r>
            <a:r>
              <a:rPr lang="en-US" altLang="zh-CN" sz="1800" spc="-374" dirty="0">
                <a:solidFill>
                  <a:srgbClr val="000000"/>
                </a:solidFill>
                <a:latin typeface="Arial"/>
                <a:ea typeface="Arial"/>
                <a:cs typeface="Arial"/>
              </a:rPr>
              <a:t> </a:t>
            </a:r>
            <a:r>
              <a:rPr lang="tr-TR" altLang="zh-CN" sz="1800" spc="-37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bilinç</a:t>
            </a:r>
            <a:r>
              <a:rPr lang="en-US" altLang="zh-CN" sz="1800" spc="-386"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110"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algn="l" rtl="0">
              <a:lnSpc>
                <a:spcPts val="2155"/>
              </a:lnSpc>
            </a:pPr>
            <a:r>
              <a:rPr lang="en-US" altLang="zh-CN" sz="1800" spc="0" dirty="0" smtClean="0">
                <a:solidFill>
                  <a:srgbClr val="000000"/>
                </a:solidFill>
                <a:latin typeface="Arial"/>
                <a:ea typeface="Arial"/>
                <a:cs typeface="Arial"/>
              </a:rPr>
              <a:t></a:t>
            </a:r>
            <a:r>
              <a:rPr lang="en-US" altLang="zh-CN" sz="1800" spc="-852"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Sıkan</a:t>
            </a:r>
            <a:r>
              <a:rPr lang="en-US" altLang="zh-CN" sz="1800" spc="-488" dirty="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giysiler</a:t>
            </a:r>
            <a:r>
              <a:rPr lang="en-US" altLang="zh-CN" sz="1800" spc="-43"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gev</a:t>
            </a:r>
            <a:r>
              <a:rPr lang="en-US" altLang="zh-CN" sz="1800" spc="0" dirty="0">
                <a:solidFill>
                  <a:srgbClr val="000000"/>
                </a:solidFill>
                <a:latin typeface="Arial"/>
                <a:ea typeface="Arial"/>
                <a:cs typeface="Arial"/>
              </a:rPr>
              <a:t>ş</a:t>
            </a:r>
            <a:r>
              <a:rPr lang="en-US" altLang="zh-CN" sz="1800" spc="-15" dirty="0">
                <a:solidFill>
                  <a:srgbClr val="000000"/>
                </a:solidFill>
                <a:latin typeface="Arial"/>
                <a:ea typeface="Arial"/>
                <a:cs typeface="Arial"/>
              </a:rPr>
              <a:t>etilir,</a:t>
            </a:r>
            <a:endParaRPr lang="en-US" altLang="zh-CN" sz="1800" dirty="0">
              <a:latin typeface="Arial"/>
              <a:ea typeface="Arial"/>
              <a:cs typeface="Arial"/>
            </a:endParaRPr>
          </a:p>
          <a:p>
            <a:pPr marL="1" algn="l" rtl="0">
              <a:lnSpc>
                <a:spcPts val="2129"/>
              </a:lnSpc>
              <a:spcBef>
                <a:spcPts val="31"/>
              </a:spcBef>
            </a:pPr>
            <a:r>
              <a:rPr lang="en-US" altLang="zh-CN" sz="1800" spc="0" dirty="0">
                <a:solidFill>
                  <a:srgbClr val="000000"/>
                </a:solidFill>
                <a:latin typeface="Arial"/>
                <a:ea typeface="Arial"/>
                <a:cs typeface="Arial"/>
              </a:rPr>
              <a:t></a:t>
            </a:r>
            <a:r>
              <a:rPr lang="en-US" altLang="zh-CN" sz="1800" spc="-948" dirty="0">
                <a:solidFill>
                  <a:srgbClr val="000000"/>
                </a:solidFill>
                <a:latin typeface="Arial"/>
                <a:ea typeface="Arial"/>
                <a:cs typeface="Arial"/>
              </a:rPr>
              <a:t> </a:t>
            </a:r>
            <a:r>
              <a:rPr lang="en-US" altLang="zh-CN" sz="1800" spc="0" dirty="0" err="1">
                <a:solidFill>
                  <a:srgbClr val="000000"/>
                </a:solidFill>
                <a:latin typeface="Arial"/>
                <a:ea typeface="Arial"/>
                <a:cs typeface="Arial"/>
              </a:rPr>
              <a:t>A</a:t>
            </a:r>
            <a:r>
              <a:rPr lang="en-US" altLang="zh-CN" sz="1800" spc="-11" dirty="0" err="1">
                <a:solidFill>
                  <a:srgbClr val="000000"/>
                </a:solidFill>
                <a:latin typeface="Arial"/>
                <a:ea typeface="Arial"/>
                <a:cs typeface="Arial"/>
              </a:rPr>
              <a:t>ğ</a:t>
            </a:r>
            <a:r>
              <a:rPr lang="en-US" altLang="zh-CN" sz="1800" spc="-4" dirty="0" err="1">
                <a:solidFill>
                  <a:srgbClr val="000000"/>
                </a:solidFill>
                <a:latin typeface="Arial"/>
                <a:ea typeface="Arial"/>
                <a:cs typeface="Arial"/>
              </a:rPr>
              <a:t>ız</a:t>
            </a:r>
            <a:r>
              <a:rPr lang="en-US" altLang="zh-CN" sz="1800" spc="-384" dirty="0">
                <a:solidFill>
                  <a:srgbClr val="000000"/>
                </a:solidFill>
                <a:latin typeface="Arial"/>
                <a:ea typeface="Arial"/>
                <a:cs typeface="Arial"/>
              </a:rPr>
              <a:t> </a:t>
            </a:r>
            <a:r>
              <a:rPr lang="tr-TR" altLang="zh-CN" sz="1800" spc="-384"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içinde</a:t>
            </a:r>
            <a:r>
              <a:rPr lang="tr-TR" altLang="zh-CN" sz="1800" spc="-3"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7" dirty="0" err="1">
                <a:solidFill>
                  <a:srgbClr val="000000"/>
                </a:solidFill>
                <a:latin typeface="Arial"/>
                <a:ea typeface="Arial"/>
                <a:cs typeface="Arial"/>
              </a:rPr>
              <a:t>yabanc</a:t>
            </a:r>
            <a:r>
              <a:rPr lang="en-US" altLang="zh-CN" sz="1800" spc="0" dirty="0" err="1">
                <a:solidFill>
                  <a:srgbClr val="000000"/>
                </a:solidFill>
                <a:latin typeface="Arial"/>
                <a:ea typeface="Arial"/>
                <a:cs typeface="Arial"/>
              </a:rPr>
              <a:t>ı</a:t>
            </a:r>
            <a:r>
              <a:rPr lang="en-US" altLang="zh-CN" sz="1800" spc="42" dirty="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cisim</a:t>
            </a:r>
            <a:r>
              <a:rPr lang="tr-TR" altLang="zh-CN" sz="1800" spc="-1" dirty="0" smtClean="0">
                <a:solidFill>
                  <a:srgbClr val="000000"/>
                </a:solidFill>
                <a:latin typeface="Arial"/>
                <a:ea typeface="Arial"/>
                <a:cs typeface="Arial"/>
              </a:rPr>
              <a:t> </a:t>
            </a:r>
            <a:r>
              <a:rPr lang="en-US" altLang="zh-CN" sz="1800" spc="-997"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olup</a:t>
            </a:r>
            <a:r>
              <a:rPr lang="en-US" altLang="zh-CN" sz="1800" spc="-491" dirty="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olmad</a:t>
            </a:r>
            <a:r>
              <a:rPr lang="en-US" altLang="zh-CN" sz="1800" spc="-19" dirty="0" err="1" smtClean="0">
                <a:solidFill>
                  <a:srgbClr val="000000"/>
                </a:solidFill>
                <a:latin typeface="Arial"/>
                <a:ea typeface="Arial"/>
                <a:cs typeface="Arial"/>
              </a:rPr>
              <a:t>ı</a:t>
            </a:r>
            <a:r>
              <a:rPr lang="en-US" altLang="zh-CN" sz="1800" spc="-10" dirty="0" err="1" smtClean="0">
                <a:solidFill>
                  <a:srgbClr val="000000"/>
                </a:solidFill>
                <a:latin typeface="Arial"/>
                <a:ea typeface="Arial"/>
                <a:cs typeface="Arial"/>
              </a:rPr>
              <a:t>ğ</a:t>
            </a:r>
            <a:r>
              <a:rPr lang="en-US" altLang="zh-CN" sz="1800" spc="0" dirty="0" err="1" smtClean="0">
                <a:solidFill>
                  <a:srgbClr val="000000"/>
                </a:solidFill>
                <a:latin typeface="Arial"/>
                <a:ea typeface="Arial"/>
                <a:cs typeface="Arial"/>
              </a:rPr>
              <a:t>ı</a:t>
            </a:r>
            <a:r>
              <a:rPr lang="en-US" altLang="zh-CN" sz="1800" spc="32"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98"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1" dirty="0">
                <a:solidFill>
                  <a:srgbClr val="000000"/>
                </a:solidFill>
                <a:latin typeface="Arial"/>
                <a:ea typeface="Arial"/>
                <a:cs typeface="Arial"/>
              </a:rPr>
              <a:t>Bak,</a:t>
            </a:r>
            <a:r>
              <a:rPr lang="en-US" altLang="zh-CN" sz="1800" spc="6" dirty="0">
                <a:solidFill>
                  <a:srgbClr val="000000"/>
                </a:solidFill>
                <a:latin typeface="Arial"/>
                <a:ea typeface="Arial"/>
                <a:cs typeface="Arial"/>
              </a:rPr>
              <a:t> </a:t>
            </a:r>
            <a:r>
              <a:rPr lang="en-US" altLang="zh-CN" sz="1800" spc="-4" dirty="0">
                <a:solidFill>
                  <a:srgbClr val="000000"/>
                </a:solidFill>
                <a:latin typeface="Arial"/>
                <a:ea typeface="Arial"/>
                <a:cs typeface="Arial"/>
              </a:rPr>
              <a:t>dinle,</a:t>
            </a:r>
            <a:r>
              <a:rPr lang="en-US" altLang="zh-CN" sz="1800" spc="22" dirty="0">
                <a:solidFill>
                  <a:srgbClr val="000000"/>
                </a:solidFill>
                <a:latin typeface="Arial"/>
                <a:ea typeface="Arial"/>
                <a:cs typeface="Arial"/>
              </a:rPr>
              <a:t> </a:t>
            </a:r>
            <a:r>
              <a:rPr lang="en-US" altLang="zh-CN" sz="1800" spc="-2" dirty="0">
                <a:solidFill>
                  <a:srgbClr val="000000"/>
                </a:solidFill>
                <a:latin typeface="Arial"/>
                <a:ea typeface="Arial"/>
                <a:cs typeface="Arial"/>
              </a:rPr>
              <a:t>hisset</a:t>
            </a:r>
            <a:r>
              <a:rPr lang="en-US" altLang="zh-CN" sz="1800" spc="6" dirty="0">
                <a:solidFill>
                  <a:srgbClr val="000000"/>
                </a:solidFill>
                <a:latin typeface="Arial"/>
                <a:ea typeface="Arial"/>
                <a:cs typeface="Arial"/>
              </a:rPr>
              <a:t> </a:t>
            </a:r>
            <a:r>
              <a:rPr lang="en-US" altLang="zh-CN" sz="1800" spc="-5" dirty="0" err="1">
                <a:solidFill>
                  <a:srgbClr val="000000"/>
                </a:solidFill>
                <a:latin typeface="Arial"/>
                <a:ea typeface="Arial"/>
                <a:cs typeface="Arial"/>
              </a:rPr>
              <a:t>yöntemi</a:t>
            </a:r>
            <a:r>
              <a:rPr lang="en-US" altLang="zh-CN" sz="1800" spc="138" dirty="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ile</a:t>
            </a:r>
            <a:r>
              <a:rPr lang="tr-TR" altLang="zh-CN" sz="1800" spc="-2" dirty="0" smtClean="0">
                <a:solidFill>
                  <a:srgbClr val="000000"/>
                </a:solidFill>
                <a:latin typeface="Arial"/>
                <a:ea typeface="Arial"/>
                <a:cs typeface="Arial"/>
              </a:rPr>
              <a:t>    </a:t>
            </a:r>
            <a:r>
              <a:rPr lang="en-US" altLang="zh-CN" sz="1800" spc="-491"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solunum</a:t>
            </a:r>
            <a:r>
              <a:rPr lang="en-US" altLang="zh-CN" sz="1800" spc="-985" dirty="0">
                <a:solidFill>
                  <a:srgbClr val="000000"/>
                </a:solidFill>
                <a:latin typeface="Arial"/>
                <a:ea typeface="Arial"/>
                <a:cs typeface="Arial"/>
              </a:rPr>
              <a:t> </a:t>
            </a:r>
            <a:r>
              <a:rPr lang="tr-TR" altLang="zh-CN" sz="1800" spc="-985" dirty="0" smtClean="0">
                <a:solidFill>
                  <a:srgbClr val="000000"/>
                </a:solidFill>
                <a:latin typeface="Arial"/>
                <a:ea typeface="Arial"/>
                <a:cs typeface="Arial"/>
              </a:rPr>
              <a:t>                                                                                                                               </a:t>
            </a:r>
            <a:r>
              <a:rPr lang="en-US" altLang="zh-CN" sz="1800" spc="-1" dirty="0" err="1" smtClean="0">
                <a:solidFill>
                  <a:srgbClr val="000000"/>
                </a:solidFill>
                <a:latin typeface="Arial"/>
                <a:ea typeface="Arial"/>
                <a:cs typeface="Arial"/>
              </a:rPr>
              <a:t>kontrol</a:t>
            </a:r>
            <a:r>
              <a:rPr lang="en-US" altLang="zh-CN" sz="1800" spc="110" dirty="0" smtClean="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err="1">
                <a:solidFill>
                  <a:srgbClr val="000000"/>
                </a:solidFill>
                <a:latin typeface="Arial"/>
                <a:ea typeface="Arial"/>
                <a:cs typeface="Arial"/>
              </a:rPr>
              <a:t>Ş</a:t>
            </a:r>
            <a:r>
              <a:rPr lang="en-US" altLang="zh-CN" sz="1800" spc="-3" dirty="0" err="1">
                <a:solidFill>
                  <a:srgbClr val="000000"/>
                </a:solidFill>
                <a:latin typeface="Arial"/>
                <a:ea typeface="Arial"/>
                <a:cs typeface="Arial"/>
              </a:rPr>
              <a:t>ah</a:t>
            </a:r>
            <a:r>
              <a:rPr lang="en-US" altLang="zh-CN" sz="1800" spc="-502" dirty="0">
                <a:solidFill>
                  <a:srgbClr val="000000"/>
                </a:solidFill>
                <a:latin typeface="Arial"/>
                <a:ea typeface="Arial"/>
                <a:cs typeface="Arial"/>
              </a:rPr>
              <a:t> </a:t>
            </a:r>
            <a:r>
              <a:rPr lang="tr-TR" altLang="zh-CN" sz="1800" spc="-502"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damarından</a:t>
            </a:r>
            <a:r>
              <a:rPr lang="en-US" altLang="zh-CN" sz="1800" spc="-462" dirty="0" smtClean="0">
                <a:solidFill>
                  <a:srgbClr val="000000"/>
                </a:solidFill>
                <a:latin typeface="Arial"/>
                <a:ea typeface="Arial"/>
                <a:cs typeface="Arial"/>
              </a:rPr>
              <a:t> </a:t>
            </a:r>
            <a:r>
              <a:rPr lang="tr-TR" altLang="zh-CN" sz="1800" spc="-462"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nab</a:t>
            </a:r>
            <a:r>
              <a:rPr lang="en-US" altLang="zh-CN" sz="1800" spc="-5" dirty="0" err="1" smtClean="0">
                <a:solidFill>
                  <a:srgbClr val="000000"/>
                </a:solidFill>
                <a:latin typeface="Arial"/>
                <a:ea typeface="Arial"/>
                <a:cs typeface="Arial"/>
              </a:rPr>
              <a:t>ız</a:t>
            </a:r>
            <a:r>
              <a:rPr lang="en-US" altLang="zh-CN" sz="1800" spc="-372"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98" dirty="0">
                <a:solidFill>
                  <a:srgbClr val="000000"/>
                </a:solidFill>
                <a:latin typeface="Arial"/>
                <a:ea typeface="Arial"/>
                <a:cs typeface="Arial"/>
              </a:rPr>
              <a:t> </a:t>
            </a:r>
            <a:r>
              <a:rPr lang="en-US" altLang="zh-CN" sz="1800" spc="-17" dirty="0">
                <a:solidFill>
                  <a:srgbClr val="000000"/>
                </a:solidFill>
                <a:latin typeface="Arial"/>
                <a:ea typeface="Arial"/>
                <a:cs typeface="Arial"/>
              </a:rPr>
              <a:t>edilir,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Hasta</a:t>
            </a:r>
            <a:r>
              <a:rPr lang="en-US" altLang="zh-CN" sz="1800" spc="-4" dirty="0" smtClean="0">
                <a:solidFill>
                  <a:srgbClr val="000000"/>
                </a:solidFill>
                <a:latin typeface="Arial"/>
                <a:ea typeface="Arial"/>
                <a:cs typeface="Arial"/>
              </a:rPr>
              <a:t>/</a:t>
            </a:r>
            <a:r>
              <a:rPr lang="en-US" altLang="zh-CN" sz="1800" spc="-4" dirty="0" err="1" smtClean="0">
                <a:solidFill>
                  <a:srgbClr val="000000"/>
                </a:solidFill>
                <a:latin typeface="Arial"/>
                <a:ea typeface="Arial"/>
                <a:cs typeface="Arial"/>
              </a:rPr>
              <a:t>yaral</a:t>
            </a:r>
            <a:r>
              <a:rPr lang="en-US" altLang="zh-CN" sz="1800" spc="-10" dirty="0" err="1" smtClean="0">
                <a:solidFill>
                  <a:srgbClr val="000000"/>
                </a:solidFill>
                <a:latin typeface="Arial"/>
                <a:ea typeface="Arial"/>
                <a:cs typeface="Arial"/>
              </a:rPr>
              <a:t>ın</a:t>
            </a:r>
            <a:r>
              <a:rPr lang="en-US" altLang="zh-CN" sz="1800" spc="0" dirty="0" err="1" smtClean="0">
                <a:solidFill>
                  <a:srgbClr val="000000"/>
                </a:solidFill>
                <a:latin typeface="Arial"/>
                <a:ea typeface="Arial"/>
                <a:cs typeface="Arial"/>
              </a:rPr>
              <a:t>ın</a:t>
            </a:r>
            <a:r>
              <a:rPr lang="tr-TR" altLang="zh-CN" sz="1800" spc="0" dirty="0" smtClean="0">
                <a:solidFill>
                  <a:srgbClr val="000000"/>
                </a:solidFill>
                <a:latin typeface="Arial"/>
                <a:ea typeface="Arial"/>
                <a:cs typeface="Arial"/>
              </a:rPr>
              <a:t>     </a:t>
            </a:r>
            <a:r>
              <a:rPr lang="en-US" altLang="zh-CN" sz="1800" spc="-450" dirty="0" smtClean="0">
                <a:solidFill>
                  <a:srgbClr val="000000"/>
                </a:solidFill>
                <a:latin typeface="Arial"/>
                <a:ea typeface="Arial"/>
                <a:cs typeface="Arial"/>
              </a:rPr>
              <a:t> </a:t>
            </a:r>
            <a:r>
              <a:rPr lang="en-US" altLang="zh-CN" sz="1800" spc="-4" dirty="0" err="1">
                <a:solidFill>
                  <a:srgbClr val="000000"/>
                </a:solidFill>
                <a:latin typeface="Arial"/>
                <a:ea typeface="Arial"/>
                <a:cs typeface="Arial"/>
              </a:rPr>
              <a:t>döndürülece</a:t>
            </a:r>
            <a:r>
              <a:rPr lang="en-US" altLang="zh-CN" sz="1800" spc="-12" dirty="0" err="1">
                <a:solidFill>
                  <a:srgbClr val="000000"/>
                </a:solidFill>
                <a:latin typeface="Arial"/>
                <a:ea typeface="Arial"/>
                <a:cs typeface="Arial"/>
              </a:rPr>
              <a:t>ğ</a:t>
            </a:r>
            <a:r>
              <a:rPr lang="en-US" altLang="zh-CN" sz="1800" spc="0" dirty="0" err="1">
                <a:solidFill>
                  <a:srgbClr val="000000"/>
                </a:solidFill>
                <a:latin typeface="Arial"/>
                <a:ea typeface="Arial"/>
                <a:cs typeface="Arial"/>
              </a:rPr>
              <a:t>i</a:t>
            </a:r>
            <a:r>
              <a:rPr lang="en-US" altLang="zh-CN" sz="1800" spc="149" dirty="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tarafa</a:t>
            </a:r>
            <a:r>
              <a:rPr lang="tr-TR" altLang="zh-CN" sz="1800" spc="0" dirty="0" smtClean="0">
                <a:solidFill>
                  <a:srgbClr val="000000"/>
                </a:solidFill>
                <a:latin typeface="Arial"/>
                <a:ea typeface="Arial"/>
                <a:cs typeface="Arial"/>
              </a:rPr>
              <a:t> </a:t>
            </a:r>
            <a:r>
              <a:rPr lang="en-US" altLang="zh-CN" sz="1800" spc="-503"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diz</a:t>
            </a:r>
            <a:r>
              <a:rPr lang="tr-TR" altLang="zh-CN" sz="1800" spc="-3" dirty="0" smtClean="0">
                <a:solidFill>
                  <a:srgbClr val="000000"/>
                </a:solidFill>
                <a:latin typeface="Arial"/>
                <a:ea typeface="Arial"/>
                <a:cs typeface="Arial"/>
              </a:rPr>
              <a:t>   </a:t>
            </a:r>
            <a:r>
              <a:rPr lang="en-US" altLang="zh-CN" sz="1800" spc="-395" dirty="0" smtClean="0">
                <a:solidFill>
                  <a:srgbClr val="000000"/>
                </a:solidFill>
                <a:latin typeface="Arial"/>
                <a:ea typeface="Arial"/>
                <a:cs typeface="Arial"/>
              </a:rPr>
              <a:t> </a:t>
            </a:r>
            <a:r>
              <a:rPr lang="en-US" altLang="zh-CN" sz="1800" spc="-14" dirty="0">
                <a:solidFill>
                  <a:srgbClr val="000000"/>
                </a:solidFill>
                <a:latin typeface="Arial"/>
                <a:ea typeface="Arial"/>
                <a:cs typeface="Arial"/>
              </a:rPr>
              <a:t>çökülür,</a:t>
            </a:r>
            <a:endParaRPr lang="en-US" altLang="zh-CN" sz="1800" dirty="0">
              <a:latin typeface="Arial"/>
              <a:ea typeface="Arial"/>
              <a:cs typeface="Arial"/>
            </a:endParaRPr>
          </a:p>
          <a:p>
            <a:pPr marR="138182">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4" dirty="0">
                <a:solidFill>
                  <a:srgbClr val="000000"/>
                </a:solidFill>
                <a:latin typeface="Arial"/>
                <a:ea typeface="Arial"/>
                <a:cs typeface="Arial"/>
              </a:rPr>
              <a:t>Hasta/yaral</a:t>
            </a:r>
            <a:r>
              <a:rPr lang="en-US" altLang="zh-CN" sz="1800" spc="-10" dirty="0">
                <a:solidFill>
                  <a:srgbClr val="000000"/>
                </a:solidFill>
                <a:latin typeface="Arial"/>
                <a:ea typeface="Arial"/>
                <a:cs typeface="Arial"/>
              </a:rPr>
              <a:t>ın</a:t>
            </a:r>
            <a:r>
              <a:rPr lang="en-US" altLang="zh-CN" sz="1800" spc="0" dirty="0">
                <a:solidFill>
                  <a:srgbClr val="000000"/>
                </a:solidFill>
                <a:latin typeface="Arial"/>
                <a:ea typeface="Arial"/>
                <a:cs typeface="Arial"/>
              </a:rPr>
              <a:t>ın</a:t>
            </a:r>
            <a:r>
              <a:rPr lang="en-US" altLang="zh-CN" sz="1800" spc="-450" dirty="0">
                <a:solidFill>
                  <a:srgbClr val="000000"/>
                </a:solidFill>
                <a:latin typeface="Arial"/>
                <a:ea typeface="Arial"/>
                <a:cs typeface="Arial"/>
              </a:rPr>
              <a:t> </a:t>
            </a:r>
            <a:r>
              <a:rPr lang="en-US" altLang="zh-CN" sz="1800" spc="0" dirty="0">
                <a:solidFill>
                  <a:srgbClr val="000000"/>
                </a:solidFill>
                <a:latin typeface="Arial"/>
                <a:ea typeface="Arial"/>
                <a:cs typeface="Arial"/>
              </a:rPr>
              <a:t>karşı</a:t>
            </a:r>
            <a:r>
              <a:rPr lang="en-US" altLang="zh-CN" sz="1800" dirty="0">
                <a:solidFill>
                  <a:srgbClr val="000000"/>
                </a:solidFill>
                <a:latin typeface="Arial"/>
                <a:ea typeface="Arial"/>
                <a:cs typeface="Arial"/>
              </a:rPr>
              <a:t> </a:t>
            </a:r>
            <a:r>
              <a:rPr lang="en-US" altLang="zh-CN" sz="1800" spc="0" dirty="0" err="1">
                <a:solidFill>
                  <a:srgbClr val="000000"/>
                </a:solidFill>
                <a:latin typeface="Arial"/>
                <a:ea typeface="Arial"/>
                <a:cs typeface="Arial"/>
              </a:rPr>
              <a:t>tarafta</a:t>
            </a:r>
            <a:r>
              <a:rPr lang="en-US" altLang="zh-CN" sz="1800" spc="-497" dirty="0">
                <a:solidFill>
                  <a:srgbClr val="000000"/>
                </a:solidFill>
                <a:latin typeface="Arial"/>
                <a:ea typeface="Arial"/>
                <a:cs typeface="Arial"/>
              </a:rPr>
              <a:t> </a:t>
            </a:r>
            <a:r>
              <a:rPr lang="tr-TR" altLang="zh-CN" sz="1800" spc="-497"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kalan</a:t>
            </a:r>
            <a:r>
              <a:rPr lang="tr-TR" altLang="zh-CN" sz="1800" spc="-3"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kolu</a:t>
            </a:r>
            <a:r>
              <a:rPr lang="tr-TR" altLang="zh-CN" sz="1800" spc="-2"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en-US" altLang="zh-CN" sz="1800" spc="0" dirty="0" err="1">
                <a:solidFill>
                  <a:srgbClr val="000000"/>
                </a:solidFill>
                <a:latin typeface="Arial"/>
                <a:ea typeface="Arial"/>
                <a:cs typeface="Arial"/>
              </a:rPr>
              <a:t>karşı</a:t>
            </a:r>
            <a:r>
              <a:rPr lang="en-US" altLang="zh-CN" sz="1800" dirty="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omzunu</a:t>
            </a:r>
            <a:r>
              <a:rPr lang="en-US" altLang="zh-CN" sz="1800" spc="-491" dirty="0" smtClean="0">
                <a:solidFill>
                  <a:srgbClr val="000000"/>
                </a:solidFill>
                <a:latin typeface="Arial"/>
                <a:ea typeface="Arial"/>
                <a:cs typeface="Arial"/>
              </a:rPr>
              <a:t> </a:t>
            </a:r>
            <a:r>
              <a:rPr lang="en-US" altLang="zh-CN" spc="-2" dirty="0" smtClean="0">
                <a:solidFill>
                  <a:srgbClr val="000000"/>
                </a:solidFill>
                <a:latin typeface="Arial"/>
                <a:ea typeface="Arial"/>
                <a:cs typeface="Arial"/>
              </a:rPr>
              <a:t>n</a:t>
            </a:r>
            <a:r>
              <a:rPr lang="tr-TR" altLang="zh-CN" spc="-2" dirty="0" smtClean="0">
                <a:solidFill>
                  <a:srgbClr val="000000"/>
                </a:solidFill>
                <a:latin typeface="Arial"/>
                <a:ea typeface="Arial"/>
                <a:cs typeface="Arial"/>
              </a:rPr>
              <a:t>  </a:t>
            </a:r>
            <a:r>
              <a:rPr lang="en-US" altLang="zh-CN" spc="-2" dirty="0" err="1" smtClean="0">
                <a:solidFill>
                  <a:srgbClr val="000000"/>
                </a:solidFill>
                <a:latin typeface="Arial"/>
                <a:ea typeface="Arial"/>
                <a:cs typeface="Arial"/>
              </a:rPr>
              <a:t>üzerine</a:t>
            </a:r>
            <a:r>
              <a:rPr lang="en-US" altLang="zh-CN" sz="1800" spc="-481" dirty="0" smtClean="0">
                <a:solidFill>
                  <a:srgbClr val="000000"/>
                </a:solidFill>
                <a:latin typeface="Arial"/>
                <a:ea typeface="Arial"/>
                <a:cs typeface="Arial"/>
              </a:rPr>
              <a:t> </a:t>
            </a:r>
            <a:r>
              <a:rPr lang="tr-TR" altLang="zh-CN" sz="1800" spc="-481" dirty="0" smtClean="0">
                <a:solidFill>
                  <a:srgbClr val="000000"/>
                </a:solidFill>
                <a:latin typeface="Arial"/>
                <a:ea typeface="Arial"/>
                <a:cs typeface="Arial"/>
              </a:rPr>
              <a:t>                                                         </a:t>
            </a:r>
            <a:r>
              <a:rPr lang="en-US" altLang="zh-CN" sz="1800" spc="-18" dirty="0" err="1" smtClean="0">
                <a:solidFill>
                  <a:srgbClr val="000000"/>
                </a:solidFill>
                <a:latin typeface="Arial"/>
                <a:ea typeface="Arial"/>
                <a:cs typeface="Arial"/>
              </a:rPr>
              <a:t>konur</a:t>
            </a:r>
            <a:r>
              <a:rPr lang="en-US" altLang="zh-CN" sz="1800" spc="-18" dirty="0">
                <a:solidFill>
                  <a:srgbClr val="000000"/>
                </a:solidFill>
                <a:latin typeface="Arial"/>
                <a:ea typeface="Arial"/>
                <a:cs typeface="Arial"/>
              </a:rPr>
              <a:t>,</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marR="138182" algn="l" rtl="0">
              <a:lnSpc>
                <a:spcPts val="2160"/>
              </a:lnSpc>
            </a:pPr>
            <a:r>
              <a:rPr lang="en-US" altLang="zh-CN" sz="1800" spc="0" dirty="0" smtClean="0">
                <a:solidFill>
                  <a:srgbClr val="000000"/>
                </a:solidFill>
                <a:latin typeface="Arial"/>
                <a:ea typeface="Arial"/>
                <a:cs typeface="Arial"/>
              </a:rPr>
              <a:t></a:t>
            </a:r>
            <a:r>
              <a:rPr lang="en-US" altLang="zh-CN" sz="1800" spc="-852"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Kar</a:t>
            </a:r>
            <a:r>
              <a:rPr lang="en-US" altLang="zh-CN" sz="1800" spc="0" dirty="0">
                <a:solidFill>
                  <a:srgbClr val="000000"/>
                </a:solidFill>
                <a:latin typeface="Arial"/>
                <a:ea typeface="Arial"/>
                <a:cs typeface="Arial"/>
              </a:rPr>
              <a:t>şı</a:t>
            </a:r>
            <a:r>
              <a:rPr lang="en-US" altLang="zh-CN" sz="1800" spc="8" dirty="0">
                <a:solidFill>
                  <a:srgbClr val="000000"/>
                </a:solidFill>
                <a:latin typeface="Arial"/>
                <a:ea typeface="Arial"/>
                <a:cs typeface="Arial"/>
              </a:rPr>
              <a:t> </a:t>
            </a:r>
            <a:r>
              <a:rPr lang="en-US" altLang="zh-CN" sz="1800" spc="0" dirty="0">
                <a:solidFill>
                  <a:srgbClr val="000000"/>
                </a:solidFill>
                <a:latin typeface="Arial"/>
                <a:ea typeface="Arial"/>
                <a:cs typeface="Arial"/>
              </a:rPr>
              <a:t>taraftaki</a:t>
            </a:r>
            <a:r>
              <a:rPr lang="en-US" altLang="zh-CN" sz="1800" spc="98" dirty="0">
                <a:solidFill>
                  <a:srgbClr val="000000"/>
                </a:solidFill>
                <a:latin typeface="Arial"/>
                <a:ea typeface="Arial"/>
                <a:cs typeface="Arial"/>
              </a:rPr>
              <a:t> </a:t>
            </a:r>
            <a:r>
              <a:rPr lang="en-US" altLang="zh-CN" sz="1800" spc="-5" dirty="0">
                <a:solidFill>
                  <a:srgbClr val="000000"/>
                </a:solidFill>
                <a:latin typeface="Arial"/>
                <a:ea typeface="Arial"/>
                <a:cs typeface="Arial"/>
              </a:rPr>
              <a:t>baca</a:t>
            </a:r>
            <a:r>
              <a:rPr lang="en-US" altLang="zh-CN" sz="1800" spc="-9" dirty="0">
                <a:solidFill>
                  <a:srgbClr val="000000"/>
                </a:solidFill>
                <a:latin typeface="Arial"/>
                <a:ea typeface="Arial"/>
                <a:cs typeface="Arial"/>
              </a:rPr>
              <a:t>ğ</a:t>
            </a:r>
            <a:r>
              <a:rPr lang="en-US" altLang="zh-CN" sz="1800" spc="0" dirty="0">
                <a:solidFill>
                  <a:srgbClr val="000000"/>
                </a:solidFill>
                <a:latin typeface="Arial"/>
                <a:ea typeface="Arial"/>
                <a:cs typeface="Arial"/>
              </a:rPr>
              <a:t>ı</a:t>
            </a:r>
            <a:r>
              <a:rPr lang="en-US" altLang="zh-CN" sz="1800" spc="19" dirty="0">
                <a:solidFill>
                  <a:srgbClr val="000000"/>
                </a:solidFill>
                <a:latin typeface="Arial"/>
                <a:ea typeface="Arial"/>
                <a:cs typeface="Arial"/>
              </a:rPr>
              <a:t> </a:t>
            </a:r>
            <a:r>
              <a:rPr lang="en-US" altLang="zh-CN" sz="1800" spc="-3" dirty="0">
                <a:solidFill>
                  <a:srgbClr val="000000"/>
                </a:solidFill>
                <a:latin typeface="Arial"/>
                <a:ea typeface="Arial"/>
                <a:cs typeface="Arial"/>
              </a:rPr>
              <a:t>dik</a:t>
            </a:r>
            <a:r>
              <a:rPr lang="en-US" altLang="zh-CN" sz="1800" spc="-395" dirty="0">
                <a:solidFill>
                  <a:srgbClr val="000000"/>
                </a:solidFill>
                <a:latin typeface="Arial"/>
                <a:ea typeface="Arial"/>
                <a:cs typeface="Arial"/>
              </a:rPr>
              <a:t> </a:t>
            </a:r>
            <a:r>
              <a:rPr lang="en-US" altLang="zh-CN" sz="1800" spc="0" dirty="0">
                <a:solidFill>
                  <a:srgbClr val="000000"/>
                </a:solidFill>
                <a:latin typeface="Arial"/>
                <a:ea typeface="Arial"/>
                <a:cs typeface="Arial"/>
              </a:rPr>
              <a:t>açı</a:t>
            </a:r>
            <a:r>
              <a:rPr lang="en-US" altLang="zh-CN" sz="1800" dirty="0">
                <a:solidFill>
                  <a:srgbClr val="000000"/>
                </a:solidFill>
                <a:latin typeface="Arial"/>
                <a:ea typeface="Arial"/>
                <a:cs typeface="Arial"/>
              </a:rPr>
              <a:t> </a:t>
            </a:r>
            <a:r>
              <a:rPr lang="en-US" altLang="zh-CN" sz="1800" spc="-6" dirty="0">
                <a:solidFill>
                  <a:srgbClr val="000000"/>
                </a:solidFill>
                <a:latin typeface="Arial"/>
                <a:ea typeface="Arial"/>
                <a:cs typeface="Arial"/>
              </a:rPr>
              <a:t>yapacak</a:t>
            </a:r>
            <a:r>
              <a:rPr lang="en-US" altLang="zh-CN" sz="1800" spc="-359" dirty="0">
                <a:solidFill>
                  <a:srgbClr val="000000"/>
                </a:solidFill>
                <a:latin typeface="Arial"/>
                <a:ea typeface="Arial"/>
                <a:cs typeface="Arial"/>
              </a:rPr>
              <a:t> </a:t>
            </a:r>
            <a:r>
              <a:rPr lang="en-US" altLang="zh-CN" sz="1800" spc="0" dirty="0">
                <a:solidFill>
                  <a:srgbClr val="000000"/>
                </a:solidFill>
                <a:latin typeface="Arial"/>
                <a:ea typeface="Arial"/>
                <a:cs typeface="Arial"/>
              </a:rPr>
              <a:t>ş</a:t>
            </a:r>
            <a:r>
              <a:rPr lang="en-US" altLang="zh-CN" sz="1800" spc="-3" dirty="0">
                <a:solidFill>
                  <a:srgbClr val="000000"/>
                </a:solidFill>
                <a:latin typeface="Arial"/>
                <a:ea typeface="Arial"/>
                <a:cs typeface="Arial"/>
              </a:rPr>
              <a:t>ekilde</a:t>
            </a:r>
            <a:r>
              <a:rPr lang="en-US" altLang="zh-CN" sz="1800" spc="-488" dirty="0">
                <a:solidFill>
                  <a:srgbClr val="000000"/>
                </a:solidFill>
                <a:latin typeface="Arial"/>
                <a:ea typeface="Arial"/>
                <a:cs typeface="Arial"/>
              </a:rPr>
              <a:t> </a:t>
            </a:r>
            <a:r>
              <a:rPr lang="en-US" altLang="zh-CN" sz="1800" spc="0" dirty="0">
                <a:solidFill>
                  <a:srgbClr val="000000"/>
                </a:solidFill>
                <a:latin typeface="Arial"/>
                <a:ea typeface="Arial"/>
                <a:cs typeface="Arial"/>
              </a:rPr>
              <a:t>k</a:t>
            </a:r>
            <a:r>
              <a:rPr lang="en-US" altLang="zh-CN" sz="1800" spc="-3" dirty="0">
                <a:solidFill>
                  <a:srgbClr val="000000"/>
                </a:solidFill>
                <a:latin typeface="Arial"/>
                <a:ea typeface="Arial"/>
                <a:cs typeface="Arial"/>
              </a:rPr>
              <a:t>ıvr</a:t>
            </a:r>
            <a:r>
              <a:rPr lang="en-US" altLang="zh-CN" sz="1800" spc="-7" dirty="0">
                <a:solidFill>
                  <a:srgbClr val="000000"/>
                </a:solidFill>
                <a:latin typeface="Arial"/>
                <a:ea typeface="Arial"/>
                <a:cs typeface="Arial"/>
              </a:rPr>
              <a:t>ıl</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İ</a:t>
            </a:r>
            <a:r>
              <a:rPr lang="en-US" altLang="zh-CN" sz="1800" spc="-6" dirty="0">
                <a:solidFill>
                  <a:srgbClr val="000000"/>
                </a:solidFill>
                <a:latin typeface="Arial"/>
                <a:ea typeface="Arial"/>
                <a:cs typeface="Arial"/>
              </a:rPr>
              <a:t>lkyard</a:t>
            </a:r>
            <a:r>
              <a:rPr lang="en-US" altLang="zh-CN" sz="1800" spc="-3" dirty="0">
                <a:solidFill>
                  <a:srgbClr val="000000"/>
                </a:solidFill>
                <a:latin typeface="Arial"/>
                <a:ea typeface="Arial"/>
                <a:cs typeface="Arial"/>
              </a:rPr>
              <a:t>ımcıya</a:t>
            </a:r>
            <a:r>
              <a:rPr lang="en-US" altLang="zh-CN" sz="1800" spc="-454" dirty="0">
                <a:solidFill>
                  <a:srgbClr val="000000"/>
                </a:solidFill>
                <a:latin typeface="Arial"/>
                <a:ea typeface="Arial"/>
                <a:cs typeface="Arial"/>
              </a:rPr>
              <a:t> </a:t>
            </a:r>
            <a:r>
              <a:rPr lang="en-US" altLang="zh-CN" sz="1800" spc="-10" dirty="0">
                <a:solidFill>
                  <a:srgbClr val="000000"/>
                </a:solidFill>
                <a:latin typeface="Arial"/>
                <a:ea typeface="Arial"/>
                <a:cs typeface="Arial"/>
              </a:rPr>
              <a:t>yak</a:t>
            </a:r>
            <a:r>
              <a:rPr lang="en-US" altLang="zh-CN" sz="1800" spc="-4" dirty="0">
                <a:solidFill>
                  <a:srgbClr val="000000"/>
                </a:solidFill>
                <a:latin typeface="Arial"/>
                <a:ea typeface="Arial"/>
                <a:cs typeface="Arial"/>
              </a:rPr>
              <a:t>ın</a:t>
            </a:r>
            <a:r>
              <a:rPr lang="en-US" altLang="zh-CN" sz="1800" spc="-465" dirty="0">
                <a:solidFill>
                  <a:srgbClr val="000000"/>
                </a:solidFill>
                <a:latin typeface="Arial"/>
                <a:ea typeface="Arial"/>
                <a:cs typeface="Arial"/>
              </a:rPr>
              <a:t> </a:t>
            </a:r>
            <a:r>
              <a:rPr lang="en-US" altLang="zh-CN" sz="1800" spc="-2" dirty="0">
                <a:solidFill>
                  <a:srgbClr val="000000"/>
                </a:solidFill>
                <a:latin typeface="Arial"/>
                <a:ea typeface="Arial"/>
                <a:cs typeface="Arial"/>
              </a:rPr>
              <a:t>kolu</a:t>
            </a:r>
            <a:r>
              <a:rPr lang="en-US" altLang="zh-CN" sz="1800" spc="-490" dirty="0">
                <a:solidFill>
                  <a:srgbClr val="000000"/>
                </a:solidFill>
                <a:latin typeface="Arial"/>
                <a:ea typeface="Arial"/>
                <a:cs typeface="Arial"/>
              </a:rPr>
              <a:t> </a:t>
            </a:r>
            <a:r>
              <a:rPr lang="en-US" altLang="zh-CN" sz="1800" spc="-7" dirty="0">
                <a:solidFill>
                  <a:srgbClr val="000000"/>
                </a:solidFill>
                <a:latin typeface="Arial"/>
                <a:ea typeface="Arial"/>
                <a:cs typeface="Arial"/>
              </a:rPr>
              <a:t>ba</a:t>
            </a:r>
            <a:r>
              <a:rPr lang="en-US" altLang="zh-CN" sz="1800" spc="0" dirty="0">
                <a:solidFill>
                  <a:srgbClr val="000000"/>
                </a:solidFill>
                <a:latin typeface="Arial"/>
                <a:ea typeface="Arial"/>
                <a:cs typeface="Arial"/>
              </a:rPr>
              <a:t>ş</a:t>
            </a:r>
            <a:r>
              <a:rPr lang="en-US" altLang="zh-CN" sz="1800" spc="-396" dirty="0">
                <a:solidFill>
                  <a:srgbClr val="000000"/>
                </a:solidFill>
                <a:latin typeface="Arial"/>
                <a:ea typeface="Arial"/>
                <a:cs typeface="Arial"/>
              </a:rPr>
              <a:t> </a:t>
            </a:r>
            <a:r>
              <a:rPr lang="en-US" altLang="zh-CN" sz="1800" spc="-3" dirty="0">
                <a:solidFill>
                  <a:srgbClr val="000000"/>
                </a:solidFill>
                <a:latin typeface="Arial"/>
                <a:ea typeface="Arial"/>
                <a:cs typeface="Arial"/>
              </a:rPr>
              <a:t>hizasında</a:t>
            </a:r>
            <a:r>
              <a:rPr lang="en-US" altLang="zh-CN" sz="1800" spc="-470" dirty="0">
                <a:solidFill>
                  <a:srgbClr val="000000"/>
                </a:solidFill>
                <a:latin typeface="Arial"/>
                <a:ea typeface="Arial"/>
                <a:cs typeface="Arial"/>
              </a:rPr>
              <a:t> </a:t>
            </a:r>
            <a:r>
              <a:rPr lang="en-US" altLang="zh-CN" sz="1800" spc="-3" dirty="0">
                <a:solidFill>
                  <a:srgbClr val="000000"/>
                </a:solidFill>
                <a:latin typeface="Arial"/>
                <a:ea typeface="Arial"/>
                <a:cs typeface="Arial"/>
              </a:rPr>
              <a:t>omuzdan</a:t>
            </a:r>
            <a:r>
              <a:rPr lang="en-US" altLang="zh-CN" sz="1800" spc="-487" dirty="0">
                <a:solidFill>
                  <a:srgbClr val="000000"/>
                </a:solidFill>
                <a:latin typeface="Arial"/>
                <a:ea typeface="Arial"/>
                <a:cs typeface="Arial"/>
              </a:rPr>
              <a:t> </a:t>
            </a:r>
            <a:r>
              <a:rPr lang="en-US" altLang="zh-CN" sz="1800" spc="-7" dirty="0">
                <a:solidFill>
                  <a:srgbClr val="000000"/>
                </a:solidFill>
                <a:latin typeface="Arial"/>
                <a:ea typeface="Arial"/>
                <a:cs typeface="Arial"/>
              </a:rPr>
              <a:t>yukar</a:t>
            </a:r>
            <a:r>
              <a:rPr lang="en-US" altLang="zh-CN" sz="1800" spc="0" dirty="0">
                <a:solidFill>
                  <a:srgbClr val="000000"/>
                </a:solidFill>
                <a:latin typeface="Arial"/>
                <a:ea typeface="Arial"/>
                <a:cs typeface="Arial"/>
              </a:rPr>
              <a:t>ı</a:t>
            </a:r>
            <a:r>
              <a:rPr lang="en-US" altLang="zh-CN" sz="1800" spc="33" dirty="0">
                <a:solidFill>
                  <a:srgbClr val="000000"/>
                </a:solidFill>
                <a:latin typeface="Arial"/>
                <a:ea typeface="Arial"/>
                <a:cs typeface="Arial"/>
              </a:rPr>
              <a:t> </a:t>
            </a:r>
            <a:r>
              <a:rPr lang="en-US" altLang="zh-CN" sz="1800" spc="-2" dirty="0">
                <a:solidFill>
                  <a:srgbClr val="000000"/>
                </a:solidFill>
                <a:latin typeface="Arial"/>
                <a:ea typeface="Arial"/>
                <a:cs typeface="Arial"/>
              </a:rPr>
              <a:t>uzat</a:t>
            </a:r>
            <a:r>
              <a:rPr lang="en-US" altLang="zh-CN" sz="1800" spc="-7" dirty="0">
                <a:solidFill>
                  <a:srgbClr val="000000"/>
                </a:solidFill>
                <a:latin typeface="Arial"/>
                <a:ea typeface="Arial"/>
                <a:cs typeface="Arial"/>
              </a:rPr>
              <a:t>ıl</a:t>
            </a:r>
            <a:r>
              <a:rPr lang="en-US" altLang="zh-CN" sz="1800" spc="-34" dirty="0">
                <a:solidFill>
                  <a:srgbClr val="000000"/>
                </a:solidFill>
                <a:latin typeface="Arial"/>
                <a:ea typeface="Arial"/>
                <a:cs typeface="Arial"/>
              </a:rPr>
              <a:t>ır,</a:t>
            </a:r>
            <a:endParaRPr lang="en-US" altLang="zh-CN" sz="1800" dirty="0">
              <a:latin typeface="Arial"/>
              <a:ea typeface="Arial"/>
              <a:cs typeface="Arial"/>
            </a:endParaRPr>
          </a:p>
          <a:p>
            <a:pPr marL="1"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2" dirty="0">
                <a:solidFill>
                  <a:srgbClr val="000000"/>
                </a:solidFill>
                <a:latin typeface="Arial"/>
                <a:ea typeface="Arial"/>
                <a:cs typeface="Arial"/>
              </a:rPr>
              <a:t>Kar</a:t>
            </a:r>
            <a:r>
              <a:rPr lang="en-US" altLang="zh-CN" sz="1800" spc="0" dirty="0">
                <a:solidFill>
                  <a:srgbClr val="000000"/>
                </a:solidFill>
                <a:latin typeface="Arial"/>
                <a:ea typeface="Arial"/>
                <a:cs typeface="Arial"/>
              </a:rPr>
              <a:t>şı</a:t>
            </a:r>
            <a:r>
              <a:rPr lang="en-US" altLang="zh-CN" sz="1800" spc="8" dirty="0">
                <a:solidFill>
                  <a:srgbClr val="000000"/>
                </a:solidFill>
                <a:latin typeface="Arial"/>
                <a:ea typeface="Arial"/>
                <a:cs typeface="Arial"/>
              </a:rPr>
              <a:t> </a:t>
            </a:r>
            <a:r>
              <a:rPr lang="en-US" altLang="zh-CN" sz="1800" spc="-1" dirty="0">
                <a:solidFill>
                  <a:srgbClr val="000000"/>
                </a:solidFill>
                <a:latin typeface="Arial"/>
                <a:ea typeface="Arial"/>
                <a:cs typeface="Arial"/>
              </a:rPr>
              <a:t>taraf</a:t>
            </a:r>
            <a:r>
              <a:rPr lang="en-US" altLang="zh-CN" sz="1800" spc="-5" dirty="0">
                <a:solidFill>
                  <a:srgbClr val="000000"/>
                </a:solidFill>
                <a:latin typeface="Arial"/>
                <a:ea typeface="Arial"/>
                <a:cs typeface="Arial"/>
              </a:rPr>
              <a:t> </a:t>
            </a:r>
            <a:r>
              <a:rPr lang="en-US" altLang="zh-CN" sz="1800" spc="-2" dirty="0">
                <a:solidFill>
                  <a:srgbClr val="000000"/>
                </a:solidFill>
                <a:latin typeface="Arial"/>
                <a:ea typeface="Arial"/>
                <a:cs typeface="Arial"/>
              </a:rPr>
              <a:t>omuz</a:t>
            </a:r>
            <a:r>
              <a:rPr lang="en-US" altLang="zh-CN" sz="1800" spc="-385" dirty="0">
                <a:solidFill>
                  <a:srgbClr val="000000"/>
                </a:solidFill>
                <a:latin typeface="Arial"/>
                <a:ea typeface="Arial"/>
                <a:cs typeface="Arial"/>
              </a:rPr>
              <a:t> </a:t>
            </a:r>
            <a:r>
              <a:rPr lang="en-US" altLang="zh-CN" sz="1800" spc="0" dirty="0">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en-US" altLang="zh-CN" sz="1800" spc="-3" dirty="0">
                <a:solidFill>
                  <a:srgbClr val="000000"/>
                </a:solidFill>
                <a:latin typeface="Arial"/>
                <a:ea typeface="Arial"/>
                <a:cs typeface="Arial"/>
              </a:rPr>
              <a:t>kalçasından</a:t>
            </a:r>
            <a:r>
              <a:rPr lang="en-US" altLang="zh-CN" sz="1800" spc="-469" dirty="0">
                <a:solidFill>
                  <a:srgbClr val="000000"/>
                </a:solidFill>
                <a:latin typeface="Arial"/>
                <a:ea typeface="Arial"/>
                <a:cs typeface="Arial"/>
              </a:rPr>
              <a:t> </a:t>
            </a:r>
            <a:r>
              <a:rPr lang="en-US" altLang="zh-CN" sz="1800" spc="-2" dirty="0">
                <a:solidFill>
                  <a:srgbClr val="000000"/>
                </a:solidFill>
                <a:latin typeface="Arial"/>
                <a:ea typeface="Arial"/>
                <a:cs typeface="Arial"/>
              </a:rPr>
              <a:t>tutularak</a:t>
            </a:r>
            <a:r>
              <a:rPr lang="en-US" altLang="zh-CN" sz="1800" spc="-393"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82" dirty="0">
                <a:solidFill>
                  <a:srgbClr val="000000"/>
                </a:solidFill>
                <a:latin typeface="Arial"/>
                <a:ea typeface="Arial"/>
                <a:cs typeface="Arial"/>
              </a:rPr>
              <a:t> </a:t>
            </a:r>
            <a:r>
              <a:rPr lang="en-US" altLang="zh-CN" sz="1800" spc="-3" dirty="0">
                <a:solidFill>
                  <a:srgbClr val="000000"/>
                </a:solidFill>
                <a:latin typeface="Arial"/>
                <a:ea typeface="Arial"/>
                <a:cs typeface="Arial"/>
              </a:rPr>
              <a:t>hamlede</a:t>
            </a:r>
            <a:r>
              <a:rPr lang="en-US" altLang="zh-CN" sz="1800" spc="-491" dirty="0">
                <a:solidFill>
                  <a:srgbClr val="000000"/>
                </a:solidFill>
                <a:latin typeface="Arial"/>
                <a:ea typeface="Arial"/>
                <a:cs typeface="Arial"/>
              </a:rPr>
              <a:t> </a:t>
            </a:r>
            <a:r>
              <a:rPr lang="en-US" altLang="zh-CN" sz="1800" spc="-12" dirty="0">
                <a:solidFill>
                  <a:srgbClr val="000000"/>
                </a:solidFill>
                <a:latin typeface="Arial"/>
                <a:ea typeface="Arial"/>
                <a:cs typeface="Arial"/>
              </a:rPr>
              <a:t>çevrilir,</a:t>
            </a:r>
            <a:endParaRPr lang="en-US" altLang="zh-CN" sz="1800" dirty="0">
              <a:latin typeface="Arial"/>
              <a:ea typeface="Arial"/>
              <a:cs typeface="Arial"/>
            </a:endParaRPr>
          </a:p>
          <a:p>
            <a:pPr marR="473464" indent="1" algn="l" rtl="0">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0" dirty="0">
                <a:solidFill>
                  <a:srgbClr val="000000"/>
                </a:solidFill>
                <a:latin typeface="Arial"/>
                <a:ea typeface="Arial"/>
                <a:cs typeface="Arial"/>
              </a:rPr>
              <a:t>Üstteki</a:t>
            </a:r>
            <a:r>
              <a:rPr lang="en-US" altLang="zh-CN" sz="1800" spc="100" dirty="0">
                <a:solidFill>
                  <a:srgbClr val="000000"/>
                </a:solidFill>
                <a:latin typeface="Arial"/>
                <a:ea typeface="Arial"/>
                <a:cs typeface="Arial"/>
              </a:rPr>
              <a:t> </a:t>
            </a:r>
            <a:r>
              <a:rPr lang="en-US" altLang="zh-CN" sz="1800" spc="-3" dirty="0" err="1">
                <a:solidFill>
                  <a:srgbClr val="000000"/>
                </a:solidFill>
                <a:latin typeface="Arial"/>
                <a:ea typeface="Arial"/>
                <a:cs typeface="Arial"/>
              </a:rPr>
              <a:t>bacak</a:t>
            </a:r>
            <a:r>
              <a:rPr lang="en-US" altLang="zh-CN" sz="1800" spc="-383" dirty="0">
                <a:solidFill>
                  <a:srgbClr val="000000"/>
                </a:solidFill>
                <a:latin typeface="Arial"/>
                <a:ea typeface="Arial"/>
                <a:cs typeface="Arial"/>
              </a:rPr>
              <a:t> </a:t>
            </a:r>
            <a:r>
              <a:rPr lang="tr-TR" altLang="zh-CN" sz="1800" spc="-383"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kalça</a:t>
            </a:r>
            <a:r>
              <a:rPr lang="tr-TR" altLang="zh-CN" sz="1800" spc="-2" dirty="0" smtClean="0">
                <a:solidFill>
                  <a:srgbClr val="000000"/>
                </a:solidFill>
                <a:latin typeface="Arial"/>
                <a:ea typeface="Arial"/>
                <a:cs typeface="Arial"/>
              </a:rPr>
              <a:t> </a:t>
            </a:r>
            <a:r>
              <a:rPr lang="en-US" altLang="zh-CN" sz="1800" spc="-488" dirty="0" smtClean="0">
                <a:solidFill>
                  <a:srgbClr val="000000"/>
                </a:solidFill>
                <a:latin typeface="Arial"/>
                <a:ea typeface="Arial"/>
                <a:cs typeface="Arial"/>
              </a:rPr>
              <a:t> </a:t>
            </a:r>
            <a:r>
              <a:rPr lang="en-US" altLang="zh-CN" sz="1800" spc="0" dirty="0" err="1">
                <a:solidFill>
                  <a:srgbClr val="000000"/>
                </a:solidFill>
                <a:latin typeface="Arial"/>
                <a:ea typeface="Arial"/>
                <a:cs typeface="Arial"/>
              </a:rPr>
              <a:t>ve</a:t>
            </a:r>
            <a:r>
              <a:rPr lang="en-US" altLang="zh-CN" sz="1800" spc="-502" dirty="0">
                <a:solidFill>
                  <a:srgbClr val="000000"/>
                </a:solidFill>
                <a:latin typeface="Arial"/>
                <a:ea typeface="Arial"/>
                <a:cs typeface="Arial"/>
              </a:rPr>
              <a:t> </a:t>
            </a:r>
            <a:r>
              <a:rPr lang="tr-TR" altLang="zh-CN" sz="1800" spc="-502"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dizden</a:t>
            </a:r>
            <a:r>
              <a:rPr lang="en-US" altLang="zh-CN" sz="1800" spc="-490" dirty="0" smtClean="0">
                <a:solidFill>
                  <a:srgbClr val="000000"/>
                </a:solidFill>
                <a:latin typeface="Arial"/>
                <a:ea typeface="Arial"/>
                <a:cs typeface="Arial"/>
              </a:rPr>
              <a:t> </a:t>
            </a:r>
            <a:r>
              <a:rPr lang="tr-TR" altLang="zh-CN" sz="1800" spc="-49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bükülerek</a:t>
            </a:r>
            <a:r>
              <a:rPr lang="en-US" altLang="zh-CN" sz="1800" spc="-372" dirty="0" smtClean="0">
                <a:solidFill>
                  <a:srgbClr val="000000"/>
                </a:solidFill>
                <a:latin typeface="Arial"/>
                <a:ea typeface="Arial"/>
                <a:cs typeface="Arial"/>
              </a:rPr>
              <a:t> </a:t>
            </a:r>
            <a:r>
              <a:rPr lang="en-US" altLang="zh-CN" sz="1800" spc="-3" dirty="0">
                <a:solidFill>
                  <a:srgbClr val="000000"/>
                </a:solidFill>
                <a:latin typeface="Arial"/>
                <a:ea typeface="Arial"/>
                <a:cs typeface="Arial"/>
              </a:rPr>
              <a:t>öne</a:t>
            </a:r>
            <a:r>
              <a:rPr lang="en-US" altLang="zh-CN" sz="1800" spc="-502" dirty="0">
                <a:solidFill>
                  <a:srgbClr val="000000"/>
                </a:solidFill>
                <a:latin typeface="Arial"/>
                <a:ea typeface="Arial"/>
                <a:cs typeface="Arial"/>
              </a:rPr>
              <a:t> </a:t>
            </a:r>
            <a:r>
              <a:rPr lang="en-US" altLang="zh-CN" sz="1800" spc="-7" dirty="0">
                <a:solidFill>
                  <a:srgbClr val="000000"/>
                </a:solidFill>
                <a:latin typeface="Arial"/>
                <a:ea typeface="Arial"/>
                <a:cs typeface="Arial"/>
              </a:rPr>
              <a:t>do</a:t>
            </a:r>
            <a:r>
              <a:rPr lang="en-US" altLang="zh-CN" sz="1800" spc="-10" dirty="0">
                <a:solidFill>
                  <a:srgbClr val="000000"/>
                </a:solidFill>
                <a:latin typeface="Arial"/>
                <a:ea typeface="Arial"/>
                <a:cs typeface="Arial"/>
              </a:rPr>
              <a:t>ğ</a:t>
            </a:r>
            <a:r>
              <a:rPr lang="en-US" altLang="zh-CN" sz="1800" spc="0" dirty="0">
                <a:solidFill>
                  <a:srgbClr val="000000"/>
                </a:solidFill>
                <a:latin typeface="Arial"/>
                <a:ea typeface="Arial"/>
                <a:cs typeface="Arial"/>
              </a:rPr>
              <a:t>ru</a:t>
            </a:r>
            <a:r>
              <a:rPr lang="en-US" altLang="zh-CN" sz="1800" spc="-489" dirty="0">
                <a:solidFill>
                  <a:srgbClr val="000000"/>
                </a:solidFill>
                <a:latin typeface="Arial"/>
                <a:ea typeface="Arial"/>
                <a:cs typeface="Arial"/>
              </a:rPr>
              <a:t> </a:t>
            </a:r>
            <a:r>
              <a:rPr lang="en-US" altLang="zh-CN" sz="1800" spc="-2" dirty="0">
                <a:solidFill>
                  <a:srgbClr val="000000"/>
                </a:solidFill>
                <a:latin typeface="Arial"/>
                <a:ea typeface="Arial"/>
                <a:cs typeface="Arial"/>
              </a:rPr>
              <a:t>destek</a:t>
            </a:r>
            <a:r>
              <a:rPr lang="en-US" altLang="zh-CN" sz="1800" spc="-383" dirty="0">
                <a:solidFill>
                  <a:srgbClr val="000000"/>
                </a:solidFill>
                <a:latin typeface="Arial"/>
                <a:ea typeface="Arial"/>
                <a:cs typeface="Arial"/>
              </a:rPr>
              <a:t> </a:t>
            </a:r>
            <a:r>
              <a:rPr lang="en-US" altLang="zh-CN" sz="1800" spc="-13" dirty="0" err="1">
                <a:solidFill>
                  <a:srgbClr val="000000"/>
                </a:solidFill>
                <a:latin typeface="Arial"/>
                <a:ea typeface="Arial"/>
                <a:cs typeface="Arial"/>
              </a:rPr>
              <a:t>yap</a:t>
            </a:r>
            <a:r>
              <a:rPr lang="en-US" altLang="zh-CN" sz="1800" spc="-7" dirty="0" err="1">
                <a:solidFill>
                  <a:srgbClr val="000000"/>
                </a:solidFill>
                <a:latin typeface="Arial"/>
                <a:ea typeface="Arial"/>
                <a:cs typeface="Arial"/>
              </a:rPr>
              <a:t>ıl</a:t>
            </a:r>
            <a:r>
              <a:rPr lang="en-US" altLang="zh-CN" sz="1800" spc="-35" dirty="0" err="1">
                <a:solidFill>
                  <a:srgbClr val="000000"/>
                </a:solidFill>
                <a:latin typeface="Arial"/>
                <a:ea typeface="Arial"/>
                <a:cs typeface="Arial"/>
              </a:rPr>
              <a:t>ır</a:t>
            </a:r>
            <a:r>
              <a:rPr lang="en-US" altLang="zh-CN" sz="1800" spc="-35" dirty="0" smtClean="0">
                <a:solidFill>
                  <a:srgbClr val="000000"/>
                </a:solidFill>
                <a:latin typeface="Arial"/>
                <a:ea typeface="Arial"/>
                <a:cs typeface="Arial"/>
              </a:rPr>
              <a:t>,</a:t>
            </a:r>
            <a:endParaRPr lang="tr-TR" altLang="zh-CN" sz="1800" spc="-35" dirty="0" smtClean="0">
              <a:solidFill>
                <a:srgbClr val="000000"/>
              </a:solidFill>
              <a:latin typeface="Arial"/>
              <a:ea typeface="Arial"/>
              <a:cs typeface="Arial"/>
            </a:endParaRPr>
          </a:p>
          <a:p>
            <a:pPr marR="473464" indent="1" algn="l" rtl="0">
              <a:lnSpc>
                <a:spcPts val="2160"/>
              </a:lnSpc>
            </a:pPr>
            <a:r>
              <a:rPr lang="en-US" altLang="zh-CN" sz="1800"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a:t>
            </a:r>
            <a:r>
              <a:rPr lang="en-US" altLang="zh-CN" sz="1800" spc="-948" dirty="0">
                <a:solidFill>
                  <a:srgbClr val="000000"/>
                </a:solidFill>
                <a:latin typeface="Arial"/>
                <a:ea typeface="Arial"/>
                <a:cs typeface="Arial"/>
              </a:rPr>
              <a:t> </a:t>
            </a:r>
            <a:r>
              <a:rPr lang="en-US" altLang="zh-CN" sz="1800" spc="0" dirty="0">
                <a:solidFill>
                  <a:srgbClr val="000000"/>
                </a:solidFill>
                <a:latin typeface="Arial"/>
                <a:ea typeface="Arial"/>
                <a:cs typeface="Arial"/>
              </a:rPr>
              <a:t>Alttaki</a:t>
            </a:r>
            <a:r>
              <a:rPr lang="en-US" altLang="zh-CN" sz="1800" spc="99" dirty="0">
                <a:solidFill>
                  <a:srgbClr val="000000"/>
                </a:solidFill>
                <a:latin typeface="Arial"/>
                <a:ea typeface="Arial"/>
                <a:cs typeface="Arial"/>
              </a:rPr>
              <a:t> </a:t>
            </a:r>
            <a:r>
              <a:rPr lang="en-US" altLang="zh-CN" sz="1800" spc="-3" dirty="0" err="1">
                <a:solidFill>
                  <a:srgbClr val="000000"/>
                </a:solidFill>
                <a:latin typeface="Arial"/>
                <a:ea typeface="Arial"/>
                <a:cs typeface="Arial"/>
              </a:rPr>
              <a:t>bacak</a:t>
            </a:r>
            <a:r>
              <a:rPr lang="en-US" altLang="zh-CN" sz="1800" spc="-383" dirty="0">
                <a:solidFill>
                  <a:srgbClr val="000000"/>
                </a:solidFill>
                <a:latin typeface="Arial"/>
                <a:ea typeface="Arial"/>
                <a:cs typeface="Arial"/>
              </a:rPr>
              <a:t> </a:t>
            </a:r>
            <a:r>
              <a:rPr lang="tr-TR" altLang="zh-CN" sz="1800" spc="-383"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hafif</a:t>
            </a:r>
            <a:r>
              <a:rPr lang="en-US" altLang="zh-CN" sz="1800" spc="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dizden</a:t>
            </a:r>
            <a:r>
              <a:rPr lang="tr-TR" altLang="zh-CN" sz="1800" spc="-3" dirty="0" smtClean="0">
                <a:solidFill>
                  <a:srgbClr val="000000"/>
                </a:solidFill>
                <a:latin typeface="Arial"/>
                <a:ea typeface="Arial"/>
                <a:cs typeface="Arial"/>
              </a:rPr>
              <a:t>     </a:t>
            </a:r>
            <a:r>
              <a:rPr lang="en-US" altLang="zh-CN" sz="1800" spc="-490"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bükülerek</a:t>
            </a:r>
            <a:r>
              <a:rPr lang="en-US" altLang="zh-CN" sz="1800" spc="-372" dirty="0">
                <a:solidFill>
                  <a:srgbClr val="000000"/>
                </a:solidFill>
                <a:latin typeface="Arial"/>
                <a:ea typeface="Arial"/>
                <a:cs typeface="Arial"/>
              </a:rPr>
              <a:t> </a:t>
            </a:r>
            <a:r>
              <a:rPr lang="tr-TR" altLang="zh-CN" sz="1800" spc="-372"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arkaya</a:t>
            </a:r>
            <a:r>
              <a:rPr lang="en-US" altLang="zh-CN" sz="1800" spc="-481"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destek</a:t>
            </a:r>
            <a:r>
              <a:rPr lang="en-US" altLang="zh-CN" sz="1800" spc="-383" dirty="0">
                <a:solidFill>
                  <a:srgbClr val="000000"/>
                </a:solidFill>
                <a:latin typeface="Arial"/>
                <a:ea typeface="Arial"/>
                <a:cs typeface="Arial"/>
              </a:rPr>
              <a:t> </a:t>
            </a:r>
            <a:r>
              <a:rPr lang="en-US" altLang="zh-CN" sz="1800" spc="-13" dirty="0">
                <a:solidFill>
                  <a:srgbClr val="000000"/>
                </a:solidFill>
                <a:latin typeface="Arial"/>
                <a:ea typeface="Arial"/>
                <a:cs typeface="Arial"/>
              </a:rPr>
              <a:t>yap</a:t>
            </a:r>
            <a:r>
              <a:rPr lang="en-US" altLang="zh-CN" sz="1800" spc="-7" dirty="0">
                <a:solidFill>
                  <a:srgbClr val="000000"/>
                </a:solidFill>
                <a:latin typeface="Arial"/>
                <a:ea typeface="Arial"/>
                <a:cs typeface="Arial"/>
              </a:rPr>
              <a:t>ıl</a:t>
            </a:r>
            <a:r>
              <a:rPr lang="en-US" altLang="zh-CN" sz="1800" spc="-35" dirty="0">
                <a:solidFill>
                  <a:srgbClr val="000000"/>
                </a:solidFill>
                <a:latin typeface="Arial"/>
                <a:ea typeface="Arial"/>
                <a:cs typeface="Arial"/>
              </a:rPr>
              <a:t>ır,</a:t>
            </a:r>
            <a:endParaRPr lang="en-US" altLang="zh-CN" sz="1800" dirty="0">
              <a:latin typeface="Arial"/>
              <a:ea typeface="Arial"/>
              <a:cs typeface="Arial"/>
            </a:endParaRPr>
          </a:p>
          <a:p>
            <a:pPr marR="595384" algn="l" rtl="0">
              <a:lnSpc>
                <a:spcPts val="2160"/>
              </a:lnSpc>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5" dirty="0" err="1">
                <a:solidFill>
                  <a:srgbClr val="000000"/>
                </a:solidFill>
                <a:latin typeface="Arial"/>
                <a:ea typeface="Arial"/>
                <a:cs typeface="Arial"/>
              </a:rPr>
              <a:t>Ba</a:t>
            </a:r>
            <a:r>
              <a:rPr lang="en-US" altLang="zh-CN" sz="1800" spc="0" dirty="0" err="1">
                <a:solidFill>
                  <a:srgbClr val="000000"/>
                </a:solidFill>
                <a:latin typeface="Arial"/>
                <a:ea typeface="Arial"/>
                <a:cs typeface="Arial"/>
              </a:rPr>
              <a:t>şı</a:t>
            </a:r>
            <a:r>
              <a:rPr lang="en-US" altLang="zh-CN" sz="1800" spc="7" dirty="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uzatılan</a:t>
            </a:r>
            <a:r>
              <a:rPr lang="tr-TR" altLang="zh-CN" sz="1800" spc="-3" dirty="0" smtClean="0">
                <a:solidFill>
                  <a:srgbClr val="000000"/>
                </a:solidFill>
                <a:latin typeface="Arial"/>
                <a:ea typeface="Arial"/>
                <a:cs typeface="Arial"/>
              </a:rPr>
              <a:t>  </a:t>
            </a:r>
            <a:r>
              <a:rPr lang="en-US" altLang="zh-CN" sz="1800" spc="-476"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kolun</a:t>
            </a:r>
            <a:r>
              <a:rPr lang="en-US" altLang="zh-CN" sz="1800" spc="-488" dirty="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üzerine</a:t>
            </a:r>
            <a:r>
              <a:rPr lang="tr-TR" altLang="zh-CN" sz="1800" spc="-2" dirty="0" smtClean="0">
                <a:solidFill>
                  <a:srgbClr val="000000"/>
                </a:solidFill>
                <a:latin typeface="Arial"/>
                <a:ea typeface="Arial"/>
                <a:cs typeface="Arial"/>
              </a:rPr>
              <a:t>  </a:t>
            </a:r>
            <a:r>
              <a:rPr lang="en-US" altLang="zh-CN" sz="1800" spc="-493" dirty="0" smtClean="0">
                <a:solidFill>
                  <a:srgbClr val="000000"/>
                </a:solidFill>
                <a:latin typeface="Arial"/>
                <a:ea typeface="Arial"/>
                <a:cs typeface="Arial"/>
              </a:rPr>
              <a:t> </a:t>
            </a:r>
            <a:r>
              <a:rPr lang="en-US" altLang="zh-CN" sz="1800" spc="-10" dirty="0" err="1" smtClean="0">
                <a:solidFill>
                  <a:srgbClr val="000000"/>
                </a:solidFill>
                <a:latin typeface="Arial"/>
                <a:ea typeface="Arial"/>
                <a:cs typeface="Arial"/>
              </a:rPr>
              <a:t>yan</a:t>
            </a:r>
            <a:r>
              <a:rPr lang="tr-TR" altLang="zh-CN" sz="1800" spc="-10" dirty="0" smtClean="0">
                <a:solidFill>
                  <a:srgbClr val="000000"/>
                </a:solidFill>
                <a:latin typeface="Arial"/>
                <a:ea typeface="Arial"/>
                <a:cs typeface="Arial"/>
              </a:rPr>
              <a:t> </a:t>
            </a:r>
            <a:r>
              <a:rPr lang="en-US" altLang="zh-CN" sz="1800" spc="-476" dirty="0" smtClean="0">
                <a:solidFill>
                  <a:srgbClr val="000000"/>
                </a:solidFill>
                <a:latin typeface="Arial"/>
                <a:ea typeface="Arial"/>
                <a:cs typeface="Arial"/>
              </a:rPr>
              <a:t> </a:t>
            </a:r>
            <a:r>
              <a:rPr lang="en-US" altLang="zh-CN" sz="1800" spc="-5" dirty="0" err="1">
                <a:solidFill>
                  <a:srgbClr val="000000"/>
                </a:solidFill>
                <a:latin typeface="Arial"/>
                <a:ea typeface="Arial"/>
                <a:cs typeface="Arial"/>
              </a:rPr>
              <a:t>pozisyonda</a:t>
            </a:r>
            <a:r>
              <a:rPr lang="en-US" altLang="zh-CN" sz="1800" spc="-455" dirty="0">
                <a:solidFill>
                  <a:srgbClr val="000000"/>
                </a:solidFill>
                <a:latin typeface="Arial"/>
                <a:ea typeface="Arial"/>
                <a:cs typeface="Arial"/>
              </a:rPr>
              <a:t> </a:t>
            </a:r>
            <a:r>
              <a:rPr lang="tr-TR" altLang="zh-CN" sz="1800" spc="-455"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hafif</a:t>
            </a:r>
            <a:r>
              <a:rPr lang="en-US" altLang="zh-CN" sz="1800" spc="8"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öne</a:t>
            </a:r>
            <a:r>
              <a:rPr lang="tr-TR" altLang="zh-CN" sz="1800" spc="-3" dirty="0" smtClean="0">
                <a:solidFill>
                  <a:srgbClr val="000000"/>
                </a:solidFill>
                <a:latin typeface="Arial"/>
                <a:ea typeface="Arial"/>
                <a:cs typeface="Arial"/>
              </a:rPr>
              <a:t>  </a:t>
            </a:r>
            <a:r>
              <a:rPr lang="en-US" altLang="zh-CN" sz="1800" spc="-490" dirty="0" smtClean="0">
                <a:solidFill>
                  <a:srgbClr val="000000"/>
                </a:solidFill>
                <a:latin typeface="Arial"/>
                <a:ea typeface="Arial"/>
                <a:cs typeface="Arial"/>
              </a:rPr>
              <a:t> </a:t>
            </a:r>
            <a:r>
              <a:rPr lang="en-US" altLang="zh-CN" sz="1800" spc="-10" dirty="0" err="1">
                <a:solidFill>
                  <a:srgbClr val="000000"/>
                </a:solidFill>
                <a:latin typeface="Arial"/>
                <a:ea typeface="Arial"/>
                <a:cs typeface="Arial"/>
              </a:rPr>
              <a:t>e</a:t>
            </a:r>
            <a:r>
              <a:rPr lang="en-US" altLang="zh-CN" sz="1800" spc="-9" dirty="0" err="1">
                <a:solidFill>
                  <a:srgbClr val="000000"/>
                </a:solidFill>
                <a:latin typeface="Arial"/>
                <a:ea typeface="Arial"/>
                <a:cs typeface="Arial"/>
              </a:rPr>
              <a:t>ğ</a:t>
            </a:r>
            <a:r>
              <a:rPr lang="en-US" altLang="zh-CN" sz="1800" spc="0" dirty="0" err="1">
                <a:solidFill>
                  <a:srgbClr val="000000"/>
                </a:solidFill>
                <a:latin typeface="Arial"/>
                <a:ea typeface="Arial"/>
                <a:cs typeface="Arial"/>
              </a:rPr>
              <a:t>ik</a:t>
            </a:r>
            <a:r>
              <a:rPr lang="en-US" altLang="zh-CN" sz="1800" spc="-388" dirty="0">
                <a:solidFill>
                  <a:srgbClr val="000000"/>
                </a:solidFill>
                <a:latin typeface="Arial"/>
                <a:ea typeface="Arial"/>
                <a:cs typeface="Arial"/>
              </a:rPr>
              <a:t> </a:t>
            </a:r>
            <a:r>
              <a:rPr lang="tr-TR" altLang="zh-CN" sz="1800" spc="-388" dirty="0" smtClean="0">
                <a:solidFill>
                  <a:srgbClr val="000000"/>
                </a:solidFill>
                <a:latin typeface="Arial"/>
                <a:ea typeface="Arial"/>
                <a:cs typeface="Arial"/>
              </a:rPr>
              <a:t>         </a:t>
            </a:r>
            <a:r>
              <a:rPr lang="en-US" altLang="zh-CN" sz="1800" spc="-18" dirty="0" err="1" smtClean="0">
                <a:solidFill>
                  <a:srgbClr val="000000"/>
                </a:solidFill>
                <a:latin typeface="Arial"/>
                <a:ea typeface="Arial"/>
                <a:cs typeface="Arial"/>
              </a:rPr>
              <a:t>konur</a:t>
            </a:r>
            <a:r>
              <a:rPr lang="en-US" altLang="zh-CN" sz="1800" spc="-18" dirty="0">
                <a:solidFill>
                  <a:srgbClr val="000000"/>
                </a:solidFill>
                <a:latin typeface="Arial"/>
                <a:ea typeface="Arial"/>
                <a:cs typeface="Arial"/>
              </a:rPr>
              <a:t>,</a:t>
            </a:r>
            <a:r>
              <a:rPr lang="en-US" altLang="zh-CN" sz="1800" dirty="0">
                <a:solidFill>
                  <a:srgbClr val="000000"/>
                </a:solidFill>
                <a:latin typeface="Arial"/>
                <a:ea typeface="Arial"/>
                <a:cs typeface="Arial"/>
              </a:rPr>
              <a:t> </a:t>
            </a:r>
            <a:endParaRPr lang="tr-TR" altLang="zh-CN" sz="1800" dirty="0" smtClean="0">
              <a:solidFill>
                <a:srgbClr val="000000"/>
              </a:solidFill>
              <a:latin typeface="Arial"/>
              <a:ea typeface="Arial"/>
              <a:cs typeface="Arial"/>
            </a:endParaRPr>
          </a:p>
          <a:p>
            <a:pPr marR="595384" algn="l" rtl="0">
              <a:lnSpc>
                <a:spcPts val="2160"/>
              </a:lnSpc>
            </a:pPr>
            <a:r>
              <a:rPr lang="en-US" altLang="zh-CN" sz="1800" spc="0" dirty="0" smtClean="0">
                <a:solidFill>
                  <a:srgbClr val="000000"/>
                </a:solidFill>
                <a:latin typeface="Arial"/>
                <a:ea typeface="Arial"/>
                <a:cs typeface="Arial"/>
              </a:rPr>
              <a:t></a:t>
            </a:r>
            <a:r>
              <a:rPr lang="en-US" altLang="zh-CN" sz="1800" spc="-888" dirty="0" smtClean="0">
                <a:solidFill>
                  <a:srgbClr val="000000"/>
                </a:solidFill>
                <a:latin typeface="Arial"/>
                <a:ea typeface="Arial"/>
                <a:cs typeface="Arial"/>
              </a:rPr>
              <a:t> </a:t>
            </a:r>
            <a:r>
              <a:rPr lang="en-US" altLang="zh-CN" sz="1800" spc="0" dirty="0">
                <a:solidFill>
                  <a:srgbClr val="000000"/>
                </a:solidFill>
                <a:latin typeface="Arial"/>
                <a:ea typeface="Arial"/>
                <a:cs typeface="Arial"/>
              </a:rPr>
              <a:t>Tıbbi</a:t>
            </a:r>
            <a:r>
              <a:rPr lang="en-US" altLang="zh-CN" sz="1800" spc="99" dirty="0">
                <a:solidFill>
                  <a:srgbClr val="000000"/>
                </a:solidFill>
                <a:latin typeface="Arial"/>
                <a:ea typeface="Arial"/>
                <a:cs typeface="Arial"/>
              </a:rPr>
              <a:t> </a:t>
            </a:r>
            <a:r>
              <a:rPr lang="en-US" altLang="zh-CN" sz="1800" spc="-9" dirty="0">
                <a:solidFill>
                  <a:srgbClr val="000000"/>
                </a:solidFill>
                <a:latin typeface="Arial"/>
                <a:ea typeface="Arial"/>
                <a:cs typeface="Arial"/>
              </a:rPr>
              <a:t>yard</a:t>
            </a:r>
            <a:r>
              <a:rPr lang="en-US" altLang="zh-CN" sz="1800" spc="-5" dirty="0">
                <a:solidFill>
                  <a:srgbClr val="000000"/>
                </a:solidFill>
                <a:latin typeface="Arial"/>
                <a:ea typeface="Arial"/>
                <a:cs typeface="Arial"/>
              </a:rPr>
              <a:t>ım</a:t>
            </a:r>
            <a:r>
              <a:rPr lang="en-US" altLang="zh-CN" sz="1800" spc="-959" dirty="0">
                <a:solidFill>
                  <a:srgbClr val="000000"/>
                </a:solidFill>
                <a:latin typeface="Arial"/>
                <a:ea typeface="Arial"/>
                <a:cs typeface="Arial"/>
              </a:rPr>
              <a:t> </a:t>
            </a:r>
            <a:r>
              <a:rPr lang="en-US" altLang="zh-CN" sz="1800" spc="-29" dirty="0">
                <a:solidFill>
                  <a:srgbClr val="000000"/>
                </a:solidFill>
                <a:latin typeface="Arial"/>
                <a:ea typeface="Arial"/>
                <a:cs typeface="Arial"/>
              </a:rPr>
              <a:t>(112)</a:t>
            </a:r>
            <a:r>
              <a:rPr lang="en-US" altLang="zh-CN" sz="1800" spc="-84" dirty="0">
                <a:solidFill>
                  <a:srgbClr val="000000"/>
                </a:solidFill>
                <a:latin typeface="Arial"/>
                <a:ea typeface="Arial"/>
                <a:cs typeface="Arial"/>
              </a:rPr>
              <a:t> </a:t>
            </a:r>
            <a:r>
              <a:rPr lang="en-US" altLang="zh-CN" sz="1800" spc="-6" dirty="0" err="1">
                <a:solidFill>
                  <a:srgbClr val="000000"/>
                </a:solidFill>
                <a:latin typeface="Arial"/>
                <a:ea typeface="Arial"/>
                <a:cs typeface="Arial"/>
              </a:rPr>
              <a:t>gelinceye</a:t>
            </a:r>
            <a:r>
              <a:rPr lang="en-US" altLang="zh-CN" sz="1800" spc="-450" dirty="0">
                <a:solidFill>
                  <a:srgbClr val="000000"/>
                </a:solidFill>
                <a:latin typeface="Arial"/>
                <a:ea typeface="Arial"/>
                <a:cs typeface="Arial"/>
              </a:rPr>
              <a:t> </a:t>
            </a:r>
            <a:r>
              <a:rPr lang="tr-TR" altLang="zh-CN" sz="1800" spc="-450"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kadar</a:t>
            </a:r>
            <a:r>
              <a:rPr lang="en-US" altLang="zh-CN" sz="1800" spc="-82"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bu</a:t>
            </a:r>
            <a:r>
              <a:rPr lang="tr-TR" altLang="zh-CN" sz="1800" spc="0" dirty="0" smtClean="0">
                <a:solidFill>
                  <a:srgbClr val="000000"/>
                </a:solidFill>
                <a:latin typeface="Arial"/>
                <a:ea typeface="Arial"/>
                <a:cs typeface="Arial"/>
              </a:rPr>
              <a:t>  </a:t>
            </a:r>
            <a:r>
              <a:rPr lang="en-US" altLang="zh-CN" sz="1800" spc="-506" dirty="0" smtClean="0">
                <a:solidFill>
                  <a:srgbClr val="000000"/>
                </a:solidFill>
                <a:latin typeface="Arial"/>
                <a:ea typeface="Arial"/>
                <a:cs typeface="Arial"/>
              </a:rPr>
              <a:t> </a:t>
            </a:r>
            <a:r>
              <a:rPr lang="tr-TR" altLang="zh-CN" sz="1800" spc="-506"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pozisyonda</a:t>
            </a:r>
            <a:r>
              <a:rPr lang="en-US" altLang="zh-CN" sz="1800" spc="-455" dirty="0" smtClean="0">
                <a:solidFill>
                  <a:srgbClr val="000000"/>
                </a:solidFill>
                <a:latin typeface="Arial"/>
                <a:ea typeface="Arial"/>
                <a:cs typeface="Arial"/>
              </a:rPr>
              <a:t> </a:t>
            </a:r>
            <a:r>
              <a:rPr lang="tr-TR" altLang="zh-CN" sz="1800" spc="-455" dirty="0" smtClean="0">
                <a:solidFill>
                  <a:srgbClr val="000000"/>
                </a:solidFill>
                <a:latin typeface="Arial"/>
                <a:ea typeface="Arial"/>
                <a:cs typeface="Arial"/>
              </a:rPr>
              <a:t>                                     </a:t>
            </a:r>
            <a:r>
              <a:rPr lang="en-US" altLang="zh-CN" sz="1800" spc="-13" dirty="0" err="1" smtClean="0">
                <a:solidFill>
                  <a:srgbClr val="000000"/>
                </a:solidFill>
                <a:latin typeface="Arial"/>
                <a:ea typeface="Arial"/>
                <a:cs typeface="Arial"/>
              </a:rPr>
              <a:t>tutulur</a:t>
            </a:r>
            <a:r>
              <a:rPr lang="en-US" altLang="zh-CN" sz="1800" spc="-13"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a:t>
            </a:r>
            <a:r>
              <a:rPr lang="en-US" altLang="zh-CN" sz="1800" spc="-852" dirty="0">
                <a:solidFill>
                  <a:srgbClr val="000000"/>
                </a:solidFill>
                <a:latin typeface="Arial"/>
                <a:ea typeface="Arial"/>
                <a:cs typeface="Arial"/>
              </a:rPr>
              <a:t> </a:t>
            </a:r>
            <a:r>
              <a:rPr lang="en-US" altLang="zh-CN" sz="1800" spc="-10" dirty="0" smtClean="0">
                <a:solidFill>
                  <a:srgbClr val="000000"/>
                </a:solidFill>
                <a:latin typeface="Arial"/>
                <a:ea typeface="Arial"/>
                <a:cs typeface="Arial"/>
              </a:rPr>
              <a:t>3</a:t>
            </a:r>
            <a:r>
              <a:rPr lang="en-US" altLang="zh-CN" sz="1800" spc="0" dirty="0" smtClean="0">
                <a:solidFill>
                  <a:srgbClr val="000000"/>
                </a:solidFill>
                <a:latin typeface="Arial"/>
                <a:ea typeface="Arial"/>
                <a:cs typeface="Arial"/>
              </a:rPr>
              <a:t>–5</a:t>
            </a:r>
            <a:r>
              <a:rPr lang="tr-TR" altLang="zh-CN" sz="1800" spc="0" dirty="0" smtClean="0">
                <a:solidFill>
                  <a:srgbClr val="000000"/>
                </a:solidFill>
                <a:latin typeface="Arial"/>
                <a:ea typeface="Arial"/>
                <a:cs typeface="Arial"/>
              </a:rPr>
              <a:t>  </a:t>
            </a:r>
            <a:r>
              <a:rPr lang="en-US" altLang="zh-CN" sz="1800" spc="-494" dirty="0" smtClean="0">
                <a:solidFill>
                  <a:srgbClr val="000000"/>
                </a:solidFill>
                <a:latin typeface="Arial"/>
                <a:ea typeface="Arial"/>
                <a:cs typeface="Arial"/>
              </a:rPr>
              <a:t> </a:t>
            </a:r>
            <a:r>
              <a:rPr lang="en-US" altLang="zh-CN" sz="1800" spc="-2" dirty="0" err="1">
                <a:solidFill>
                  <a:srgbClr val="000000"/>
                </a:solidFill>
                <a:latin typeface="Arial"/>
                <a:ea typeface="Arial"/>
                <a:cs typeface="Arial"/>
              </a:rPr>
              <a:t>dakika</a:t>
            </a:r>
            <a:r>
              <a:rPr lang="en-US" altLang="zh-CN" sz="1800" spc="-491" dirty="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ara</a:t>
            </a:r>
            <a:r>
              <a:rPr lang="tr-TR" altLang="zh-CN" sz="1800" spc="0" dirty="0" smtClean="0">
                <a:solidFill>
                  <a:srgbClr val="000000"/>
                </a:solidFill>
                <a:latin typeface="Arial"/>
                <a:ea typeface="Arial"/>
                <a:cs typeface="Arial"/>
              </a:rPr>
              <a:t> </a:t>
            </a:r>
            <a:r>
              <a:rPr lang="en-US" altLang="zh-CN" sz="1800" spc="-506" dirty="0" smtClean="0">
                <a:solidFill>
                  <a:srgbClr val="000000"/>
                </a:solidFill>
                <a:latin typeface="Arial"/>
                <a:ea typeface="Arial"/>
                <a:cs typeface="Arial"/>
              </a:rPr>
              <a:t> </a:t>
            </a:r>
            <a:r>
              <a:rPr lang="tr-TR" altLang="zh-CN" sz="1800" spc="-506" dirty="0" smtClean="0">
                <a:solidFill>
                  <a:srgbClr val="000000"/>
                </a:solidFill>
                <a:latin typeface="Arial"/>
                <a:ea typeface="Arial"/>
                <a:cs typeface="Arial"/>
              </a:rPr>
              <a:t>                                             </a:t>
            </a:r>
            <a:r>
              <a:rPr lang="en-US" altLang="zh-CN" sz="1800" spc="-2" dirty="0" err="1" smtClean="0">
                <a:solidFill>
                  <a:srgbClr val="000000"/>
                </a:solidFill>
                <a:latin typeface="Arial"/>
                <a:ea typeface="Arial"/>
                <a:cs typeface="Arial"/>
              </a:rPr>
              <a:t>ile</a:t>
            </a:r>
            <a:r>
              <a:rPr lang="en-US" altLang="zh-CN" sz="1800" spc="-491" dirty="0" smtClean="0">
                <a:solidFill>
                  <a:srgbClr val="000000"/>
                </a:solidFill>
                <a:latin typeface="Arial"/>
                <a:ea typeface="Arial"/>
                <a:cs typeface="Arial"/>
              </a:rPr>
              <a:t> </a:t>
            </a:r>
            <a:r>
              <a:rPr lang="tr-TR" altLang="zh-CN" sz="1800" spc="-491" dirty="0" smtClean="0">
                <a:solidFill>
                  <a:srgbClr val="000000"/>
                </a:solidFill>
                <a:latin typeface="Arial"/>
                <a:ea typeface="Arial"/>
                <a:cs typeface="Arial"/>
              </a:rPr>
              <a:t>                                                                                                  </a:t>
            </a:r>
            <a:r>
              <a:rPr lang="en-US" altLang="zh-CN" sz="1800" spc="-3" dirty="0" err="1" smtClean="0">
                <a:solidFill>
                  <a:srgbClr val="000000"/>
                </a:solidFill>
                <a:latin typeface="Arial"/>
                <a:ea typeface="Arial"/>
                <a:cs typeface="Arial"/>
              </a:rPr>
              <a:t>solunum</a:t>
            </a:r>
            <a:r>
              <a:rPr lang="tr-TR" altLang="zh-CN" sz="1800" spc="-3" dirty="0" smtClean="0">
                <a:solidFill>
                  <a:srgbClr val="000000"/>
                </a:solidFill>
                <a:latin typeface="Arial"/>
                <a:ea typeface="Arial"/>
                <a:cs typeface="Arial"/>
              </a:rPr>
              <a:t>    </a:t>
            </a:r>
            <a:r>
              <a:rPr lang="en-US" altLang="zh-CN" sz="1800" spc="-985"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ve</a:t>
            </a:r>
            <a:r>
              <a:rPr lang="tr-TR" altLang="zh-CN" sz="1800" spc="0" dirty="0" smtClean="0">
                <a:solidFill>
                  <a:srgbClr val="000000"/>
                </a:solidFill>
                <a:latin typeface="Arial"/>
                <a:ea typeface="Arial"/>
                <a:cs typeface="Arial"/>
              </a:rPr>
              <a:t>  </a:t>
            </a:r>
            <a:r>
              <a:rPr lang="en-US" altLang="zh-CN" sz="1800" spc="-502" dirty="0" smtClean="0">
                <a:solidFill>
                  <a:srgbClr val="000000"/>
                </a:solidFill>
                <a:latin typeface="Arial"/>
                <a:ea typeface="Arial"/>
                <a:cs typeface="Arial"/>
              </a:rPr>
              <a:t> </a:t>
            </a:r>
            <a:r>
              <a:rPr lang="en-US" altLang="zh-CN" sz="1800" spc="-6" dirty="0" err="1" smtClean="0">
                <a:solidFill>
                  <a:srgbClr val="000000"/>
                </a:solidFill>
                <a:latin typeface="Arial"/>
                <a:ea typeface="Arial"/>
                <a:cs typeface="Arial"/>
              </a:rPr>
              <a:t>nab</a:t>
            </a:r>
            <a:r>
              <a:rPr lang="en-US" altLang="zh-CN" sz="1800" spc="-5" dirty="0" err="1" smtClean="0">
                <a:solidFill>
                  <a:srgbClr val="000000"/>
                </a:solidFill>
                <a:latin typeface="Arial"/>
                <a:ea typeface="Arial"/>
                <a:cs typeface="Arial"/>
              </a:rPr>
              <a:t>ız</a:t>
            </a:r>
            <a:r>
              <a:rPr lang="tr-TR" altLang="zh-CN" sz="1800" spc="-5" dirty="0" smtClean="0">
                <a:solidFill>
                  <a:srgbClr val="000000"/>
                </a:solidFill>
                <a:latin typeface="Arial"/>
                <a:ea typeface="Arial"/>
                <a:cs typeface="Arial"/>
              </a:rPr>
              <a:t>  </a:t>
            </a:r>
            <a:r>
              <a:rPr lang="en-US" altLang="zh-CN" sz="1800" spc="-372" dirty="0" smtClean="0">
                <a:solidFill>
                  <a:srgbClr val="000000"/>
                </a:solidFill>
                <a:latin typeface="Arial"/>
                <a:ea typeface="Arial"/>
                <a:cs typeface="Arial"/>
              </a:rPr>
              <a:t> </a:t>
            </a:r>
            <a:r>
              <a:rPr lang="en-US" altLang="zh-CN" sz="1800" spc="-1" dirty="0">
                <a:solidFill>
                  <a:srgbClr val="000000"/>
                </a:solidFill>
                <a:latin typeface="Arial"/>
                <a:ea typeface="Arial"/>
                <a:cs typeface="Arial"/>
              </a:rPr>
              <a:t>kontrol</a:t>
            </a:r>
            <a:r>
              <a:rPr lang="en-US" altLang="zh-CN" sz="1800" spc="98" dirty="0">
                <a:solidFill>
                  <a:srgbClr val="000000"/>
                </a:solidFill>
                <a:latin typeface="Arial"/>
                <a:ea typeface="Arial"/>
                <a:cs typeface="Arial"/>
              </a:rPr>
              <a:t> </a:t>
            </a:r>
            <a:r>
              <a:rPr lang="en-US" altLang="zh-CN" sz="1800" spc="-17" dirty="0" err="1">
                <a:solidFill>
                  <a:srgbClr val="000000"/>
                </a:solidFill>
                <a:latin typeface="Arial"/>
                <a:ea typeface="Arial"/>
                <a:cs typeface="Arial"/>
              </a:rPr>
              <a:t>edilir</a:t>
            </a:r>
            <a:r>
              <a:rPr lang="en-US" altLang="zh-CN" sz="1800" spc="-17"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273"/>
          <p:cNvPicPr>
            <a:picLocks noChangeAspect="1"/>
          </p:cNvPicPr>
          <p:nvPr/>
        </p:nvPicPr>
        <p:blipFill>
          <a:blip r:embed="rId2"/>
          <a:stretch>
            <a:fillRect/>
          </a:stretch>
        </p:blipFill>
        <p:spPr>
          <a:xfrm>
            <a:off x="774073" y="348997"/>
            <a:ext cx="9144001" cy="6858000"/>
          </a:xfrm>
          <a:prstGeom prst="rect">
            <a:avLst/>
          </a:prstGeom>
          <a:noFill/>
        </p:spPr>
      </p:pic>
      <p:sp>
        <p:nvSpPr>
          <p:cNvPr id="274" name="Path274"/>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75" name="Path27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76" name="Path27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77" name="Image277"/>
          <p:cNvPicPr>
            <a:picLocks noChangeAspect="1"/>
          </p:cNvPicPr>
          <p:nvPr/>
        </p:nvPicPr>
        <p:blipFill>
          <a:blip r:embed="rId3"/>
          <a:stretch>
            <a:fillRect/>
          </a:stretch>
        </p:blipFill>
        <p:spPr>
          <a:xfrm>
            <a:off x="1170313" y="1042415"/>
            <a:ext cx="4026408" cy="2406397"/>
          </a:xfrm>
          <a:prstGeom prst="rect">
            <a:avLst/>
          </a:prstGeom>
          <a:noFill/>
        </p:spPr>
      </p:pic>
      <p:pic>
        <p:nvPicPr>
          <p:cNvPr id="278" name="Image278"/>
          <p:cNvPicPr>
            <a:picLocks noChangeAspect="1"/>
          </p:cNvPicPr>
          <p:nvPr/>
        </p:nvPicPr>
        <p:blipFill>
          <a:blip r:embed="rId4"/>
          <a:stretch>
            <a:fillRect/>
          </a:stretch>
        </p:blipFill>
        <p:spPr>
          <a:xfrm>
            <a:off x="5707259" y="1042415"/>
            <a:ext cx="3742945" cy="2406397"/>
          </a:xfrm>
          <a:prstGeom prst="rect">
            <a:avLst/>
          </a:prstGeom>
          <a:noFill/>
        </p:spPr>
      </p:pic>
      <p:pic>
        <p:nvPicPr>
          <p:cNvPr id="279" name="Image279"/>
          <p:cNvPicPr>
            <a:picLocks noChangeAspect="1"/>
          </p:cNvPicPr>
          <p:nvPr/>
        </p:nvPicPr>
        <p:blipFill>
          <a:blip r:embed="rId5"/>
          <a:stretch>
            <a:fillRect/>
          </a:stretch>
        </p:blipFill>
        <p:spPr>
          <a:xfrm>
            <a:off x="1170313" y="3837433"/>
            <a:ext cx="4026408" cy="2535936"/>
          </a:xfrm>
          <a:prstGeom prst="rect">
            <a:avLst/>
          </a:prstGeom>
          <a:noFill/>
        </p:spPr>
      </p:pic>
      <p:pic>
        <p:nvPicPr>
          <p:cNvPr id="280" name="Image280"/>
          <p:cNvPicPr>
            <a:picLocks noChangeAspect="1"/>
          </p:cNvPicPr>
          <p:nvPr/>
        </p:nvPicPr>
        <p:blipFill>
          <a:blip r:embed="rId6"/>
          <a:stretch>
            <a:fillRect/>
          </a:stretch>
        </p:blipFill>
        <p:spPr>
          <a:xfrm>
            <a:off x="5707259" y="3837433"/>
            <a:ext cx="3742945" cy="253593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282"/>
          <p:cNvPicPr>
            <a:picLocks noChangeAspect="1"/>
          </p:cNvPicPr>
          <p:nvPr/>
        </p:nvPicPr>
        <p:blipFill>
          <a:blip r:embed="rId2"/>
          <a:stretch>
            <a:fillRect/>
          </a:stretch>
        </p:blipFill>
        <p:spPr>
          <a:xfrm>
            <a:off x="774073" y="348997"/>
            <a:ext cx="9144001" cy="6858000"/>
          </a:xfrm>
          <a:prstGeom prst="rect">
            <a:avLst/>
          </a:prstGeom>
          <a:noFill/>
        </p:spPr>
      </p:pic>
      <p:sp>
        <p:nvSpPr>
          <p:cNvPr id="283" name="Path28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84" name="Path28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85" name="Path28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86" name="Text Box286"/>
          <p:cNvSpPr txBox="1"/>
          <p:nvPr/>
        </p:nvSpPr>
        <p:spPr>
          <a:xfrm>
            <a:off x="2124344" y="1026720"/>
            <a:ext cx="7486504" cy="4739759"/>
          </a:xfrm>
          <a:prstGeom prst="rect">
            <a:avLst/>
          </a:prstGeom>
          <a:noFill/>
        </p:spPr>
        <p:txBody>
          <a:bodyPr wrap="square" lIns="0" tIns="0" rIns="0" rtlCol="0">
            <a:spAutoFit/>
          </a:bodyPr>
          <a:lstStyle/>
          <a:p>
            <a:pPr algn="l" rtl="0">
              <a:lnSpc>
                <a:spcPts val="2056"/>
              </a:lnSpc>
            </a:pPr>
            <a:r>
              <a:rPr lang="en-US" altLang="zh-CN" sz="1800" b="1" spc="-8" dirty="0">
                <a:solidFill>
                  <a:srgbClr val="475A8D"/>
                </a:solidFill>
                <a:latin typeface="Arial"/>
                <a:ea typeface="Arial"/>
                <a:cs typeface="Arial"/>
              </a:rPr>
              <a:t>Havale</a:t>
            </a:r>
            <a:r>
              <a:rPr lang="en-US" altLang="zh-CN" sz="1800" b="1" spc="-456"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marL="914400" algn="l" rtl="0">
              <a:lnSpc>
                <a:spcPts val="2129"/>
              </a:lnSpc>
              <a:spcBef>
                <a:spcPts val="2279"/>
              </a:spcBef>
            </a:pPr>
            <a:r>
              <a:rPr lang="en-US" altLang="zh-CN" sz="1800" dirty="0">
                <a:solidFill>
                  <a:srgbClr val="000000"/>
                </a:solidFill>
                <a:latin typeface="Arial"/>
                <a:ea typeface="Arial"/>
                <a:cs typeface="Arial"/>
              </a:rPr>
              <a:t>Sinir sisteminin merkezindeki bir tahriş (irritasyon) yüzünden</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beyinde </a:t>
            </a:r>
            <a:r>
              <a:rPr lang="en-US" altLang="zh-CN" sz="1800" dirty="0" err="1">
                <a:solidFill>
                  <a:srgbClr val="000000"/>
                </a:solidFill>
                <a:latin typeface="Arial"/>
                <a:ea typeface="Arial"/>
                <a:cs typeface="Arial"/>
              </a:rPr>
              <a:t>meydana</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gelen</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elektriksel boşalmalar sonucu oluşur. </a:t>
            </a:r>
            <a:r>
              <a:rPr lang="en-US" altLang="zh-CN" sz="1800" dirty="0" err="1">
                <a:solidFill>
                  <a:srgbClr val="000000"/>
                </a:solidFill>
                <a:latin typeface="Arial"/>
                <a:ea typeface="Arial"/>
                <a:cs typeface="Arial"/>
              </a:rPr>
              <a:t>Vücudun</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adale</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yapısında</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kontrol edilemeyen kasılmalar olur.</a:t>
            </a:r>
            <a:endParaRPr lang="en-US" altLang="zh-CN" sz="1800" dirty="0">
              <a:latin typeface="Arial"/>
              <a:ea typeface="Arial"/>
              <a:cs typeface="Arial"/>
            </a:endParaRPr>
          </a:p>
          <a:p>
            <a:pPr algn="l" rtl="0">
              <a:lnSpc>
                <a:spcPts val="2056"/>
              </a:lnSpc>
              <a:spcBef>
                <a:spcPts val="2268"/>
              </a:spcBef>
            </a:pPr>
            <a:r>
              <a:rPr lang="en-US" altLang="zh-CN" sz="1800" b="1" dirty="0">
                <a:solidFill>
                  <a:srgbClr val="000000"/>
                </a:solidFill>
                <a:latin typeface="Arial"/>
                <a:ea typeface="Arial"/>
                <a:cs typeface="Arial"/>
              </a:rPr>
              <a:t>Havale Nedenleri Nelerdir?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Kafa travmasına bağlı beyin yaralanmaları,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Beyin enfeksiyonları,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Yüksek ateş,</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Bazı hastalıklar.</a:t>
            </a:r>
            <a:endParaRPr lang="en-US" altLang="zh-CN" sz="1800" dirty="0">
              <a:latin typeface="Arial"/>
              <a:ea typeface="Arial"/>
              <a:cs typeface="Arial"/>
            </a:endParaRPr>
          </a:p>
          <a:p>
            <a:pPr algn="l" rtl="0">
              <a:lnSpc>
                <a:spcPts val="2056"/>
              </a:lnSpc>
              <a:spcBef>
                <a:spcPts val="2176"/>
              </a:spcBef>
            </a:pPr>
            <a:r>
              <a:rPr lang="en-US" altLang="zh-CN" sz="1800" b="1" dirty="0">
                <a:solidFill>
                  <a:srgbClr val="000000"/>
                </a:solidFill>
                <a:latin typeface="Arial"/>
                <a:ea typeface="Arial"/>
                <a:cs typeface="Arial"/>
              </a:rPr>
              <a:t>Nedenlerine Göre Havale Çeşitleri Nelerdir?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Ateş nedeniyle oluşan havaleler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Sara krizi (=</a:t>
            </a:r>
            <a:r>
              <a:rPr lang="en-US" altLang="zh-CN" sz="1800" dirty="0" err="1">
                <a:solidFill>
                  <a:srgbClr val="000000"/>
                </a:solidFill>
                <a:latin typeface="Arial"/>
                <a:ea typeface="Arial"/>
                <a:cs typeface="Arial"/>
              </a:rPr>
              <a:t>Epilepsi</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287"/>
          <p:cNvPicPr>
            <a:picLocks noChangeAspect="1"/>
          </p:cNvPicPr>
          <p:nvPr/>
        </p:nvPicPr>
        <p:blipFill>
          <a:blip r:embed="rId2"/>
          <a:stretch>
            <a:fillRect/>
          </a:stretch>
        </p:blipFill>
        <p:spPr>
          <a:xfrm>
            <a:off x="774073" y="348997"/>
            <a:ext cx="9144001" cy="6858000"/>
          </a:xfrm>
          <a:prstGeom prst="rect">
            <a:avLst/>
          </a:prstGeom>
          <a:noFill/>
        </p:spPr>
      </p:pic>
      <p:sp>
        <p:nvSpPr>
          <p:cNvPr id="288" name="Path28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89" name="Path28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90" name="Path29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91" name="Text Box291"/>
          <p:cNvSpPr txBox="1"/>
          <p:nvPr/>
        </p:nvSpPr>
        <p:spPr>
          <a:xfrm>
            <a:off x="2413904" y="1387908"/>
            <a:ext cx="6620872" cy="3354765"/>
          </a:xfrm>
          <a:prstGeom prst="rect">
            <a:avLst/>
          </a:prstGeom>
          <a:noFill/>
        </p:spPr>
        <p:txBody>
          <a:bodyPr wrap="square" lIns="0" tIns="0" rIns="0" rtlCol="0">
            <a:spAutoFit/>
          </a:bodyPr>
          <a:lstStyle/>
          <a:p>
            <a:pPr algn="l" rtl="0">
              <a:lnSpc>
                <a:spcPts val="2056"/>
              </a:lnSpc>
            </a:pPr>
            <a:r>
              <a:rPr lang="en-US" altLang="zh-CN" sz="1800" b="1" spc="-20" dirty="0">
                <a:solidFill>
                  <a:srgbClr val="475A8D"/>
                </a:solidFill>
                <a:latin typeface="Arial"/>
                <a:ea typeface="Arial"/>
                <a:cs typeface="Arial"/>
              </a:rPr>
              <a:t>Ate</a:t>
            </a:r>
            <a:r>
              <a:rPr lang="en-US" altLang="zh-CN" sz="1800" b="1" spc="0" dirty="0">
                <a:solidFill>
                  <a:srgbClr val="475A8D"/>
                </a:solidFill>
                <a:latin typeface="Arial"/>
                <a:ea typeface="Arial"/>
                <a:cs typeface="Arial"/>
              </a:rPr>
              <a:t>ş</a:t>
            </a:r>
            <a:r>
              <a:rPr lang="en-US" altLang="zh-CN" sz="1800" b="1" spc="-442" dirty="0">
                <a:solidFill>
                  <a:srgbClr val="475A8D"/>
                </a:solidFill>
                <a:latin typeface="Arial"/>
                <a:ea typeface="Arial"/>
                <a:cs typeface="Arial"/>
              </a:rPr>
              <a:t> </a:t>
            </a:r>
            <a:r>
              <a:rPr lang="en-US" altLang="zh-CN" sz="1800" b="1" spc="-2" dirty="0">
                <a:solidFill>
                  <a:srgbClr val="475A8D"/>
                </a:solidFill>
                <a:latin typeface="Arial"/>
                <a:ea typeface="Arial"/>
                <a:cs typeface="Arial"/>
              </a:rPr>
              <a:t>Nedeniyle</a:t>
            </a:r>
            <a:r>
              <a:rPr lang="en-US" altLang="zh-CN" sz="1800" b="1" spc="-486" dirty="0">
                <a:solidFill>
                  <a:srgbClr val="475A8D"/>
                </a:solidFill>
                <a:latin typeface="Arial"/>
                <a:ea typeface="Arial"/>
                <a:cs typeface="Arial"/>
              </a:rPr>
              <a:t> </a:t>
            </a:r>
            <a:r>
              <a:rPr lang="en-US" altLang="zh-CN" sz="1800" b="1" spc="2" dirty="0">
                <a:solidFill>
                  <a:srgbClr val="475A8D"/>
                </a:solidFill>
                <a:latin typeface="Arial"/>
                <a:ea typeface="Arial"/>
                <a:cs typeface="Arial"/>
              </a:rPr>
              <a:t>Olu</a:t>
            </a:r>
            <a:r>
              <a:rPr lang="en-US" altLang="zh-CN" sz="1800" b="1" spc="-6" dirty="0">
                <a:solidFill>
                  <a:srgbClr val="475A8D"/>
                </a:solidFill>
                <a:latin typeface="Arial"/>
                <a:ea typeface="Arial"/>
                <a:cs typeface="Arial"/>
              </a:rPr>
              <a:t>ş</a:t>
            </a:r>
            <a:r>
              <a:rPr lang="en-US" altLang="zh-CN" sz="1800" b="1" spc="0" dirty="0">
                <a:solidFill>
                  <a:srgbClr val="475A8D"/>
                </a:solidFill>
                <a:latin typeface="Arial"/>
                <a:ea typeface="Arial"/>
                <a:cs typeface="Arial"/>
              </a:rPr>
              <a:t>an</a:t>
            </a:r>
            <a:r>
              <a:rPr lang="en-US" altLang="zh-CN" sz="1800" b="1" spc="-609" dirty="0">
                <a:solidFill>
                  <a:srgbClr val="475A8D"/>
                </a:solidFill>
                <a:latin typeface="Arial"/>
                <a:ea typeface="Arial"/>
                <a:cs typeface="Arial"/>
              </a:rPr>
              <a:t> </a:t>
            </a:r>
            <a:r>
              <a:rPr lang="en-US" altLang="zh-CN" sz="1800" b="1" spc="-8" dirty="0">
                <a:solidFill>
                  <a:srgbClr val="475A8D"/>
                </a:solidFill>
                <a:latin typeface="Arial"/>
                <a:ea typeface="Arial"/>
                <a:cs typeface="Arial"/>
              </a:rPr>
              <a:t>Havale</a:t>
            </a:r>
            <a:r>
              <a:rPr lang="en-US" altLang="zh-CN" sz="1800" b="1" spc="-456" dirty="0">
                <a:solidFill>
                  <a:srgbClr val="475A8D"/>
                </a:solidFill>
                <a:latin typeface="Arial"/>
                <a:ea typeface="Arial"/>
                <a:cs typeface="Arial"/>
              </a:rPr>
              <a:t> </a:t>
            </a:r>
            <a:r>
              <a:rPr lang="en-US" altLang="zh-CN" sz="1800" b="1" spc="-2" dirty="0">
                <a:solidFill>
                  <a:srgbClr val="475A8D"/>
                </a:solidFill>
                <a:latin typeface="Arial"/>
                <a:ea typeface="Arial"/>
                <a:cs typeface="Arial"/>
              </a:rPr>
              <a:t>Nedir</a:t>
            </a:r>
            <a:r>
              <a:rPr lang="en-US" altLang="zh-CN" sz="1800" spc="0" dirty="0">
                <a:solidFill>
                  <a:srgbClr val="000000"/>
                </a:solidFill>
                <a:latin typeface="Arial"/>
                <a:ea typeface="Arial"/>
                <a:cs typeface="Arial"/>
              </a:rPr>
              <a:t>?</a:t>
            </a:r>
            <a:endParaRPr lang="en-US" altLang="zh-CN" sz="1800" dirty="0">
              <a:latin typeface="Arial"/>
              <a:ea typeface="Arial"/>
              <a:cs typeface="Arial"/>
            </a:endParaRPr>
          </a:p>
          <a:p>
            <a:pPr algn="just" rtl="0">
              <a:lnSpc>
                <a:spcPts val="2129"/>
              </a:lnSpc>
              <a:spcBef>
                <a:spcPts val="2248"/>
              </a:spcBef>
            </a:pPr>
            <a:r>
              <a:rPr lang="en-US" altLang="zh-CN" sz="1800" dirty="0">
                <a:solidFill>
                  <a:srgbClr val="000000"/>
                </a:solidFill>
                <a:latin typeface="Arial"/>
                <a:ea typeface="Arial"/>
                <a:cs typeface="Arial"/>
              </a:rPr>
              <a:t>Herhangi bir ateşli hastalık sonucu vücut sıcaklığının 38°C'nin üstüne çıkmasıyla oluşur. Genellikle 6 ay–6 yaĢ arasındaki çocuklarda rastlanır.</a:t>
            </a:r>
            <a:endParaRPr lang="en-US" altLang="zh-CN" sz="1800" dirty="0">
              <a:latin typeface="Arial"/>
              <a:ea typeface="Arial"/>
              <a:cs typeface="Arial"/>
            </a:endParaRPr>
          </a:p>
          <a:p>
            <a:pPr marR="166762" algn="l" rtl="0">
              <a:lnSpc>
                <a:spcPts val="4366"/>
              </a:lnSpc>
            </a:pPr>
            <a:r>
              <a:rPr lang="en-US" altLang="zh-CN" sz="1800" b="1" dirty="0">
                <a:solidFill>
                  <a:srgbClr val="000000"/>
                </a:solidFill>
                <a:latin typeface="Arial"/>
                <a:ea typeface="Arial"/>
                <a:cs typeface="Arial"/>
              </a:rPr>
              <a:t>Ateş Nedeniyle Oluşan Havalede İlkyardım Nasıl Olmalıdır? </a:t>
            </a:r>
            <a:r>
              <a:rPr lang="en-US" altLang="zh-CN" sz="1800" dirty="0">
                <a:solidFill>
                  <a:srgbClr val="000000"/>
                </a:solidFill>
                <a:latin typeface="Arial"/>
                <a:ea typeface="Arial"/>
                <a:cs typeface="Arial"/>
              </a:rPr>
              <a:t> Öncelikle hasta ıslak havlu ya da çarşafa sarılır,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Ateş bu yöntemle düşmüyorsa oda sıcaklığında bir küvete sokulur,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Tıbbi yardım istenir (112)</a:t>
            </a:r>
            <a:endParaRPr lang="en-US" altLang="zh-CN" sz="1800" dirty="0">
              <a:latin typeface="Arial"/>
              <a:ea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293"/>
          <p:cNvPicPr>
            <a:picLocks noChangeAspect="1"/>
          </p:cNvPicPr>
          <p:nvPr/>
        </p:nvPicPr>
        <p:blipFill>
          <a:blip r:embed="rId2"/>
          <a:stretch>
            <a:fillRect/>
          </a:stretch>
        </p:blipFill>
        <p:spPr>
          <a:xfrm>
            <a:off x="774073" y="348997"/>
            <a:ext cx="9144001" cy="6858000"/>
          </a:xfrm>
          <a:prstGeom prst="rect">
            <a:avLst/>
          </a:prstGeom>
          <a:noFill/>
        </p:spPr>
      </p:pic>
      <p:sp>
        <p:nvSpPr>
          <p:cNvPr id="294" name="Path294"/>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95" name="Path29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296" name="Path29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297" name="Image297"/>
          <p:cNvPicPr>
            <a:picLocks noChangeAspect="1"/>
          </p:cNvPicPr>
          <p:nvPr/>
        </p:nvPicPr>
        <p:blipFill>
          <a:blip r:embed="rId3"/>
          <a:stretch>
            <a:fillRect/>
          </a:stretch>
        </p:blipFill>
        <p:spPr>
          <a:xfrm>
            <a:off x="2346304" y="4349754"/>
            <a:ext cx="6426709" cy="2313174"/>
          </a:xfrm>
          <a:prstGeom prst="rect">
            <a:avLst/>
          </a:prstGeom>
          <a:noFill/>
        </p:spPr>
      </p:pic>
      <p:sp>
        <p:nvSpPr>
          <p:cNvPr id="298" name="Text Box298"/>
          <p:cNvSpPr txBox="1"/>
          <p:nvPr/>
        </p:nvSpPr>
        <p:spPr>
          <a:xfrm>
            <a:off x="1909458" y="1028242"/>
            <a:ext cx="7351328" cy="3123932"/>
          </a:xfrm>
          <a:prstGeom prst="rect">
            <a:avLst/>
          </a:prstGeom>
          <a:noFill/>
        </p:spPr>
        <p:txBody>
          <a:bodyPr wrap="square" lIns="0" tIns="0" rIns="0" rtlCol="0">
            <a:spAutoFit/>
          </a:bodyPr>
          <a:lstStyle/>
          <a:p>
            <a:pPr marL="1" algn="l" rtl="0">
              <a:lnSpc>
                <a:spcPts val="2056"/>
              </a:lnSpc>
            </a:pPr>
            <a:r>
              <a:rPr lang="en-US" altLang="zh-CN" sz="1800" b="1" spc="-2" dirty="0">
                <a:solidFill>
                  <a:srgbClr val="475A8D"/>
                </a:solidFill>
                <a:latin typeface="Arial"/>
                <a:ea typeface="Arial"/>
                <a:cs typeface="Arial"/>
              </a:rPr>
              <a:t>Sara</a:t>
            </a:r>
            <a:r>
              <a:rPr lang="en-US" altLang="zh-CN" sz="1800" b="1" spc="-491" dirty="0">
                <a:solidFill>
                  <a:srgbClr val="475A8D"/>
                </a:solidFill>
                <a:latin typeface="Arial"/>
                <a:ea typeface="Arial"/>
                <a:cs typeface="Arial"/>
              </a:rPr>
              <a:t> </a:t>
            </a:r>
            <a:r>
              <a:rPr lang="en-US" altLang="zh-CN" sz="1800" b="1" spc="0" dirty="0">
                <a:solidFill>
                  <a:srgbClr val="475A8D"/>
                </a:solidFill>
                <a:latin typeface="Arial"/>
                <a:ea typeface="Arial"/>
                <a:cs typeface="Arial"/>
              </a:rPr>
              <a:t>Krizi</a:t>
            </a:r>
            <a:r>
              <a:rPr lang="en-US" altLang="zh-CN" sz="1800" b="1" spc="-9" dirty="0">
                <a:solidFill>
                  <a:srgbClr val="475A8D"/>
                </a:solidFill>
                <a:latin typeface="Arial"/>
                <a:ea typeface="Arial"/>
                <a:cs typeface="Arial"/>
              </a:rPr>
              <a:t> </a:t>
            </a:r>
            <a:r>
              <a:rPr lang="en-US" altLang="zh-CN" sz="1800" b="1" spc="1" dirty="0">
                <a:solidFill>
                  <a:srgbClr val="475A8D"/>
                </a:solidFill>
                <a:latin typeface="Arial"/>
                <a:ea typeface="Arial"/>
                <a:cs typeface="Arial"/>
              </a:rPr>
              <a:t>(Epilepsi)</a:t>
            </a:r>
            <a:r>
              <a:rPr lang="en-US" altLang="zh-CN" sz="1800" b="1" spc="-108"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marL="914402" algn="l" rtl="0">
              <a:lnSpc>
                <a:spcPts val="2129"/>
              </a:lnSpc>
              <a:spcBef>
                <a:spcPts val="2279"/>
              </a:spcBef>
            </a:pPr>
            <a:r>
              <a:rPr lang="en-US" altLang="zh-CN" sz="1800" spc="-2" dirty="0">
                <a:solidFill>
                  <a:srgbClr val="000000"/>
                </a:solidFill>
                <a:latin typeface="Arial"/>
                <a:ea typeface="Arial"/>
                <a:cs typeface="Arial"/>
              </a:rPr>
              <a:t>Kronik</a:t>
            </a:r>
            <a:r>
              <a:rPr lang="en-US" altLang="zh-CN" sz="1800" spc="287"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590" dirty="0">
                <a:solidFill>
                  <a:srgbClr val="000000"/>
                </a:solidFill>
                <a:latin typeface="Arial"/>
                <a:ea typeface="Arial"/>
                <a:cs typeface="Arial"/>
              </a:rPr>
              <a:t> </a:t>
            </a:r>
            <a:r>
              <a:rPr lang="en-US" altLang="zh-CN" sz="1800" spc="1" dirty="0">
                <a:solidFill>
                  <a:srgbClr val="000000"/>
                </a:solidFill>
                <a:latin typeface="Arial"/>
                <a:ea typeface="Arial"/>
                <a:cs typeface="Arial"/>
              </a:rPr>
              <a:t>hastal</a:t>
            </a:r>
            <a:r>
              <a:rPr lang="en-US" altLang="zh-CN" sz="1800" spc="-3" dirty="0">
                <a:solidFill>
                  <a:srgbClr val="000000"/>
                </a:solidFill>
                <a:latin typeface="Arial"/>
                <a:ea typeface="Arial"/>
                <a:cs typeface="Arial"/>
              </a:rPr>
              <a:t>ıkt</a:t>
            </a:r>
            <a:r>
              <a:rPr lang="en-US" altLang="zh-CN" sz="1800" spc="-34" dirty="0">
                <a:solidFill>
                  <a:srgbClr val="000000"/>
                </a:solidFill>
                <a:latin typeface="Arial"/>
                <a:ea typeface="Arial"/>
                <a:cs typeface="Arial"/>
              </a:rPr>
              <a:t>ır.</a:t>
            </a:r>
            <a:r>
              <a:rPr lang="en-US" altLang="zh-CN" sz="1800" spc="693" dirty="0">
                <a:solidFill>
                  <a:srgbClr val="000000"/>
                </a:solidFill>
                <a:latin typeface="Arial"/>
                <a:ea typeface="Arial"/>
                <a:cs typeface="Arial"/>
              </a:rPr>
              <a:t> </a:t>
            </a:r>
            <a:r>
              <a:rPr lang="en-US" altLang="zh-CN" sz="1800" spc="-7" dirty="0">
                <a:solidFill>
                  <a:srgbClr val="000000"/>
                </a:solidFill>
                <a:latin typeface="Arial"/>
                <a:ea typeface="Arial"/>
                <a:cs typeface="Arial"/>
              </a:rPr>
              <a:t>Do</a:t>
            </a:r>
            <a:r>
              <a:rPr lang="en-US" altLang="zh-CN" sz="1800" spc="0" dirty="0">
                <a:solidFill>
                  <a:srgbClr val="000000"/>
                </a:solidFill>
                <a:latin typeface="Arial"/>
                <a:ea typeface="Arial"/>
                <a:cs typeface="Arial"/>
              </a:rPr>
              <a:t>ğ</a:t>
            </a:r>
            <a:r>
              <a:rPr lang="en-US" altLang="zh-CN" sz="1800" spc="8" dirty="0">
                <a:solidFill>
                  <a:srgbClr val="000000"/>
                </a:solidFill>
                <a:latin typeface="Arial"/>
                <a:ea typeface="Arial"/>
                <a:cs typeface="Arial"/>
              </a:rPr>
              <a:t>um</a:t>
            </a:r>
            <a:r>
              <a:rPr lang="en-US" altLang="zh-CN" sz="1800" spc="-320" dirty="0">
                <a:solidFill>
                  <a:srgbClr val="000000"/>
                </a:solidFill>
                <a:latin typeface="Arial"/>
                <a:ea typeface="Arial"/>
                <a:cs typeface="Arial"/>
              </a:rPr>
              <a:t> </a:t>
            </a:r>
            <a:r>
              <a:rPr lang="en-US" altLang="zh-CN" sz="1800" spc="-2" dirty="0">
                <a:solidFill>
                  <a:srgbClr val="000000"/>
                </a:solidFill>
                <a:latin typeface="Arial"/>
                <a:ea typeface="Arial"/>
                <a:cs typeface="Arial"/>
              </a:rPr>
              <a:t>sırasında</a:t>
            </a:r>
            <a:r>
              <a:rPr lang="en-US" altLang="zh-CN" sz="1800" spc="194" dirty="0">
                <a:solidFill>
                  <a:srgbClr val="000000"/>
                </a:solidFill>
                <a:latin typeface="Arial"/>
                <a:ea typeface="Arial"/>
                <a:cs typeface="Arial"/>
              </a:rPr>
              <a:t> </a:t>
            </a:r>
            <a:r>
              <a:rPr lang="en-US" altLang="zh-CN" sz="1800" spc="0" dirty="0">
                <a:solidFill>
                  <a:srgbClr val="000000"/>
                </a:solidFill>
                <a:latin typeface="Arial"/>
                <a:ea typeface="Arial"/>
                <a:cs typeface="Arial"/>
              </a:rPr>
              <a:t>ya</a:t>
            </a:r>
            <a:r>
              <a:rPr lang="en-US" altLang="zh-CN" sz="1800" spc="182" dirty="0">
                <a:solidFill>
                  <a:srgbClr val="000000"/>
                </a:solidFill>
                <a:latin typeface="Arial"/>
                <a:ea typeface="Arial"/>
                <a:cs typeface="Arial"/>
              </a:rPr>
              <a:t> </a:t>
            </a:r>
            <a:r>
              <a:rPr lang="en-US" altLang="zh-CN" sz="1800" spc="0" dirty="0">
                <a:solidFill>
                  <a:srgbClr val="000000"/>
                </a:solidFill>
                <a:latin typeface="Arial"/>
                <a:ea typeface="Arial"/>
                <a:cs typeface="Arial"/>
              </a:rPr>
              <a:t>da</a:t>
            </a:r>
            <a:r>
              <a:rPr lang="en-US" altLang="zh-CN" sz="1800" spc="178" dirty="0">
                <a:solidFill>
                  <a:srgbClr val="000000"/>
                </a:solidFill>
                <a:latin typeface="Arial"/>
                <a:ea typeface="Arial"/>
                <a:cs typeface="Arial"/>
              </a:rPr>
              <a:t> </a:t>
            </a:r>
            <a:r>
              <a:rPr lang="en-US" altLang="zh-CN" sz="1800" spc="0" dirty="0">
                <a:solidFill>
                  <a:srgbClr val="000000"/>
                </a:solidFill>
                <a:latin typeface="Arial"/>
                <a:ea typeface="Arial"/>
                <a:cs typeface="Arial"/>
              </a:rPr>
              <a:t>daha</a:t>
            </a:r>
            <a:r>
              <a:rPr lang="en-US" altLang="zh-CN" sz="1800" spc="180" dirty="0">
                <a:solidFill>
                  <a:srgbClr val="000000"/>
                </a:solidFill>
                <a:latin typeface="Arial"/>
                <a:ea typeface="Arial"/>
                <a:cs typeface="Arial"/>
              </a:rPr>
              <a:t> </a:t>
            </a:r>
            <a:r>
              <a:rPr lang="en-US" altLang="zh-CN" sz="1800" spc="-2" dirty="0">
                <a:solidFill>
                  <a:srgbClr val="000000"/>
                </a:solidFill>
                <a:latin typeface="Arial"/>
                <a:ea typeface="Arial"/>
                <a:cs typeface="Arial"/>
              </a:rPr>
              <a:t>sonra</a:t>
            </a:r>
            <a:endParaRPr lang="en-US" altLang="zh-CN" sz="1800" dirty="0">
              <a:latin typeface="Arial"/>
              <a:ea typeface="Arial"/>
              <a:cs typeface="Arial"/>
            </a:endParaRPr>
          </a:p>
          <a:p>
            <a:pPr marL="1" algn="just" rtl="0">
              <a:lnSpc>
                <a:spcPts val="2160"/>
              </a:lnSpc>
            </a:pPr>
            <a:r>
              <a:rPr lang="en-US" altLang="zh-CN" sz="1800" spc="-2" dirty="0">
                <a:solidFill>
                  <a:srgbClr val="000000"/>
                </a:solidFill>
                <a:latin typeface="Arial"/>
                <a:ea typeface="Arial"/>
                <a:cs typeface="Arial"/>
              </a:rPr>
              <a:t>herhangi</a:t>
            </a:r>
            <a:r>
              <a:rPr lang="en-US" altLang="zh-CN" sz="1800" spc="593" dirty="0">
                <a:solidFill>
                  <a:srgbClr val="000000"/>
                </a:solidFill>
                <a:latin typeface="Arial"/>
                <a:ea typeface="Arial"/>
                <a:cs typeface="Arial"/>
              </a:rPr>
              <a:t> </a:t>
            </a:r>
            <a:r>
              <a:rPr lang="en-US" altLang="zh-CN" sz="1800" spc="-3" dirty="0">
                <a:solidFill>
                  <a:srgbClr val="000000"/>
                </a:solidFill>
                <a:latin typeface="Arial"/>
                <a:ea typeface="Arial"/>
                <a:cs typeface="Arial"/>
              </a:rPr>
              <a:t>bir</a:t>
            </a:r>
            <a:r>
              <a:rPr lang="en-US" altLang="zh-CN" sz="1800" spc="386" dirty="0">
                <a:solidFill>
                  <a:srgbClr val="000000"/>
                </a:solidFill>
                <a:latin typeface="Arial"/>
                <a:ea typeface="Arial"/>
                <a:cs typeface="Arial"/>
              </a:rPr>
              <a:t> </a:t>
            </a:r>
            <a:r>
              <a:rPr lang="en-US" altLang="zh-CN" sz="1800" spc="0" dirty="0">
                <a:solidFill>
                  <a:srgbClr val="000000"/>
                </a:solidFill>
                <a:latin typeface="Arial"/>
                <a:ea typeface="Arial"/>
                <a:cs typeface="Arial"/>
              </a:rPr>
              <a:t>nedenle</a:t>
            </a:r>
            <a:r>
              <a:rPr lang="en-US" altLang="zh-CN" sz="1800" spc="-25" dirty="0">
                <a:solidFill>
                  <a:srgbClr val="000000"/>
                </a:solidFill>
                <a:latin typeface="Arial"/>
                <a:ea typeface="Arial"/>
                <a:cs typeface="Arial"/>
              </a:rPr>
              <a:t> </a:t>
            </a:r>
            <a:r>
              <a:rPr lang="en-US" altLang="zh-CN" sz="1800" spc="0" dirty="0">
                <a:solidFill>
                  <a:srgbClr val="000000"/>
                </a:solidFill>
                <a:latin typeface="Arial"/>
                <a:ea typeface="Arial"/>
                <a:cs typeface="Arial"/>
              </a:rPr>
              <a:t>beyin</a:t>
            </a:r>
            <a:r>
              <a:rPr lang="en-US" altLang="zh-CN" sz="1800" spc="-11" dirty="0">
                <a:solidFill>
                  <a:srgbClr val="000000"/>
                </a:solidFill>
                <a:latin typeface="Arial"/>
                <a:ea typeface="Arial"/>
                <a:cs typeface="Arial"/>
              </a:rPr>
              <a:t> </a:t>
            </a:r>
            <a:r>
              <a:rPr lang="en-US" altLang="zh-CN" sz="1800" spc="-1" dirty="0">
                <a:solidFill>
                  <a:srgbClr val="000000"/>
                </a:solidFill>
                <a:latin typeface="Arial"/>
                <a:ea typeface="Arial"/>
                <a:cs typeface="Arial"/>
              </a:rPr>
              <a:t>zedelenmesi</a:t>
            </a:r>
            <a:r>
              <a:rPr lang="en-US" altLang="zh-CN" sz="1800" spc="584" dirty="0">
                <a:solidFill>
                  <a:srgbClr val="000000"/>
                </a:solidFill>
                <a:latin typeface="Arial"/>
                <a:ea typeface="Arial"/>
                <a:cs typeface="Arial"/>
              </a:rPr>
              <a:t> </a:t>
            </a:r>
            <a:r>
              <a:rPr lang="en-US" altLang="zh-CN" sz="1800" spc="-2" dirty="0">
                <a:solidFill>
                  <a:srgbClr val="000000"/>
                </a:solidFill>
                <a:latin typeface="Arial"/>
                <a:ea typeface="Arial"/>
                <a:cs typeface="Arial"/>
              </a:rPr>
              <a:t>olu</a:t>
            </a:r>
            <a:r>
              <a:rPr lang="en-US" altLang="zh-CN" sz="1800" spc="0" dirty="0">
                <a:solidFill>
                  <a:srgbClr val="000000"/>
                </a:solidFill>
                <a:latin typeface="Arial"/>
                <a:ea typeface="Arial"/>
                <a:cs typeface="Arial"/>
              </a:rPr>
              <a:t>şan</a:t>
            </a:r>
            <a:r>
              <a:rPr lang="en-US" altLang="zh-CN" sz="1800" spc="-26" dirty="0">
                <a:solidFill>
                  <a:srgbClr val="000000"/>
                </a:solidFill>
                <a:latin typeface="Arial"/>
                <a:ea typeface="Arial"/>
                <a:cs typeface="Arial"/>
              </a:rPr>
              <a:t> </a:t>
            </a:r>
            <a:r>
              <a:rPr lang="en-US" altLang="zh-CN" sz="1800" spc="0" dirty="0">
                <a:solidFill>
                  <a:srgbClr val="000000"/>
                </a:solidFill>
                <a:latin typeface="Arial"/>
                <a:ea typeface="Arial"/>
                <a:cs typeface="Arial"/>
              </a:rPr>
              <a:t>kişilerde</a:t>
            </a:r>
            <a:r>
              <a:rPr lang="en-US" altLang="zh-CN" sz="1800" spc="-9" dirty="0">
                <a:solidFill>
                  <a:srgbClr val="000000"/>
                </a:solidFill>
                <a:latin typeface="Arial"/>
                <a:ea typeface="Arial"/>
                <a:cs typeface="Arial"/>
              </a:rPr>
              <a:t> </a:t>
            </a:r>
            <a:r>
              <a:rPr lang="en-US" altLang="zh-CN" sz="1800" spc="-5" dirty="0">
                <a:solidFill>
                  <a:srgbClr val="000000"/>
                </a:solidFill>
                <a:latin typeface="Arial"/>
                <a:ea typeface="Arial"/>
                <a:cs typeface="Arial"/>
              </a:rPr>
              <a:t>geli</a:t>
            </a:r>
            <a:r>
              <a:rPr lang="en-US" altLang="zh-CN" sz="1800" spc="0" dirty="0">
                <a:solidFill>
                  <a:srgbClr val="000000"/>
                </a:solidFill>
                <a:latin typeface="Arial"/>
                <a:ea typeface="Arial"/>
                <a:cs typeface="Arial"/>
              </a:rPr>
              <a:t>ş</a:t>
            </a:r>
            <a:r>
              <a:rPr lang="en-US" altLang="zh-CN" sz="1800" spc="-29" dirty="0">
                <a:solidFill>
                  <a:srgbClr val="000000"/>
                </a:solidFill>
                <a:latin typeface="Arial"/>
                <a:ea typeface="Arial"/>
                <a:cs typeface="Arial"/>
              </a:rPr>
              <a:t>ir.</a:t>
            </a:r>
            <a:r>
              <a:rPr lang="en-US" altLang="zh-CN" sz="1800" spc="487" dirty="0">
                <a:solidFill>
                  <a:srgbClr val="000000"/>
                </a:solidFill>
                <a:latin typeface="Arial"/>
                <a:ea typeface="Arial"/>
                <a:cs typeface="Arial"/>
              </a:rPr>
              <a:t> </a:t>
            </a:r>
            <a:r>
              <a:rPr lang="en-US" altLang="zh-CN" sz="1800" spc="0" dirty="0">
                <a:solidFill>
                  <a:srgbClr val="000000"/>
                </a:solidFill>
                <a:latin typeface="Arial"/>
                <a:ea typeface="Arial"/>
                <a:cs typeface="Arial"/>
              </a:rPr>
              <a:t>Her</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zaman</a:t>
            </a:r>
            <a:r>
              <a:rPr lang="en-US" altLang="zh-CN" sz="1800" spc="-117" dirty="0">
                <a:solidFill>
                  <a:srgbClr val="000000"/>
                </a:solidFill>
                <a:latin typeface="Arial"/>
                <a:ea typeface="Arial"/>
                <a:cs typeface="Arial"/>
              </a:rPr>
              <a:t> </a:t>
            </a:r>
            <a:r>
              <a:rPr lang="en-US" altLang="zh-CN" sz="1800" spc="-2" dirty="0">
                <a:solidFill>
                  <a:srgbClr val="000000"/>
                </a:solidFill>
                <a:latin typeface="Arial"/>
                <a:ea typeface="Arial"/>
                <a:cs typeface="Arial"/>
              </a:rPr>
              <a:t>tipik</a:t>
            </a:r>
            <a:r>
              <a:rPr lang="en-US" altLang="zh-CN" sz="1800" spc="-10" dirty="0">
                <a:solidFill>
                  <a:srgbClr val="000000"/>
                </a:solidFill>
                <a:latin typeface="Arial"/>
                <a:ea typeface="Arial"/>
                <a:cs typeface="Arial"/>
              </a:rPr>
              <a:t> </a:t>
            </a:r>
            <a:r>
              <a:rPr lang="en-US" altLang="zh-CN" sz="1800" spc="5" dirty="0">
                <a:solidFill>
                  <a:srgbClr val="000000"/>
                </a:solidFill>
                <a:latin typeface="Arial"/>
                <a:ea typeface="Arial"/>
                <a:cs typeface="Arial"/>
              </a:rPr>
              <a:t>sara</a:t>
            </a:r>
            <a:r>
              <a:rPr lang="en-US" altLang="zh-CN" sz="1800" spc="-123" dirty="0">
                <a:solidFill>
                  <a:srgbClr val="000000"/>
                </a:solidFill>
                <a:latin typeface="Arial"/>
                <a:ea typeface="Arial"/>
                <a:cs typeface="Arial"/>
              </a:rPr>
              <a:t> </a:t>
            </a:r>
            <a:r>
              <a:rPr lang="en-US" altLang="zh-CN" sz="1800" spc="0" dirty="0">
                <a:solidFill>
                  <a:srgbClr val="000000"/>
                </a:solidFill>
                <a:latin typeface="Arial"/>
                <a:ea typeface="Arial"/>
                <a:cs typeface="Arial"/>
              </a:rPr>
              <a:t>krizi</a:t>
            </a:r>
            <a:r>
              <a:rPr lang="en-US" altLang="zh-CN" sz="1800" spc="482" dirty="0">
                <a:solidFill>
                  <a:srgbClr val="000000"/>
                </a:solidFill>
                <a:latin typeface="Arial"/>
                <a:ea typeface="Arial"/>
                <a:cs typeface="Arial"/>
              </a:rPr>
              <a:t> </a:t>
            </a:r>
            <a:r>
              <a:rPr lang="en-US" altLang="zh-CN" sz="1800" spc="0" dirty="0">
                <a:solidFill>
                  <a:srgbClr val="000000"/>
                </a:solidFill>
                <a:latin typeface="Arial"/>
                <a:ea typeface="Arial"/>
                <a:cs typeface="Arial"/>
              </a:rPr>
              <a:t>karakterinde</a:t>
            </a:r>
            <a:r>
              <a:rPr lang="en-US" altLang="zh-CN" sz="1800" spc="-116" dirty="0">
                <a:solidFill>
                  <a:srgbClr val="000000"/>
                </a:solidFill>
                <a:latin typeface="Arial"/>
                <a:ea typeface="Arial"/>
                <a:cs typeface="Arial"/>
              </a:rPr>
              <a:t> </a:t>
            </a:r>
            <a:r>
              <a:rPr lang="en-US" altLang="zh-CN" sz="1800" spc="0" dirty="0">
                <a:solidFill>
                  <a:srgbClr val="000000"/>
                </a:solidFill>
                <a:latin typeface="Arial"/>
                <a:ea typeface="Arial"/>
                <a:cs typeface="Arial"/>
              </a:rPr>
              <a:t>olmasa</a:t>
            </a:r>
            <a:r>
              <a:rPr lang="en-US" altLang="zh-CN" sz="1800" spc="-106" dirty="0">
                <a:solidFill>
                  <a:srgbClr val="000000"/>
                </a:solidFill>
                <a:latin typeface="Arial"/>
                <a:ea typeface="Arial"/>
                <a:cs typeface="Arial"/>
              </a:rPr>
              <a:t> </a:t>
            </a:r>
            <a:r>
              <a:rPr lang="en-US" altLang="zh-CN" sz="1800" spc="0" dirty="0">
                <a:solidFill>
                  <a:srgbClr val="000000"/>
                </a:solidFill>
                <a:latin typeface="Arial"/>
                <a:ea typeface="Arial"/>
                <a:cs typeface="Arial"/>
              </a:rPr>
              <a:t>da</a:t>
            </a:r>
            <a:r>
              <a:rPr lang="en-US" altLang="zh-CN" sz="1800" spc="-122" dirty="0">
                <a:solidFill>
                  <a:srgbClr val="000000"/>
                </a:solidFill>
                <a:latin typeface="Arial"/>
                <a:ea typeface="Arial"/>
                <a:cs typeface="Arial"/>
              </a:rPr>
              <a:t> </a:t>
            </a:r>
            <a:r>
              <a:rPr lang="en-US" altLang="zh-CN" sz="1800" spc="-3" dirty="0">
                <a:solidFill>
                  <a:srgbClr val="000000"/>
                </a:solidFill>
                <a:latin typeface="Arial"/>
                <a:ea typeface="Arial"/>
                <a:cs typeface="Arial"/>
              </a:rPr>
              <a:t>baz</a:t>
            </a:r>
            <a:r>
              <a:rPr lang="en-US" altLang="zh-CN" sz="1800" spc="11" dirty="0">
                <a:solidFill>
                  <a:srgbClr val="000000"/>
                </a:solidFill>
                <a:latin typeface="Arial"/>
                <a:ea typeface="Arial"/>
                <a:cs typeface="Arial"/>
              </a:rPr>
              <a:t>ı</a:t>
            </a:r>
            <a:r>
              <a:rPr lang="en-US" altLang="zh-CN" sz="1800" spc="369" dirty="0">
                <a:solidFill>
                  <a:srgbClr val="000000"/>
                </a:solidFill>
                <a:latin typeface="Arial"/>
                <a:ea typeface="Arial"/>
                <a:cs typeface="Arial"/>
              </a:rPr>
              <a:t> </a:t>
            </a:r>
            <a:r>
              <a:rPr lang="en-US" altLang="zh-CN" sz="1800" spc="0" dirty="0">
                <a:solidFill>
                  <a:srgbClr val="000000"/>
                </a:solidFill>
                <a:latin typeface="Arial"/>
                <a:ea typeface="Arial"/>
                <a:cs typeface="Arial"/>
              </a:rPr>
              <a:t>belirtilerle</a:t>
            </a:r>
            <a:r>
              <a:rPr lang="en-US" altLang="zh-CN" sz="1800" spc="-121" dirty="0">
                <a:solidFill>
                  <a:srgbClr val="000000"/>
                </a:solidFill>
                <a:latin typeface="Arial"/>
                <a:ea typeface="Arial"/>
                <a:cs typeface="Arial"/>
              </a:rPr>
              <a:t> </a:t>
            </a:r>
            <a:r>
              <a:rPr lang="en-US" altLang="zh-CN" sz="1800" spc="0" dirty="0">
                <a:solidFill>
                  <a:srgbClr val="000000"/>
                </a:solidFill>
                <a:latin typeface="Arial"/>
                <a:ea typeface="Arial"/>
                <a:cs typeface="Arial"/>
              </a:rPr>
              <a:t>tanın</a:t>
            </a:r>
            <a:r>
              <a:rPr lang="en-US" altLang="zh-CN" sz="1800" spc="-33" dirty="0">
                <a:solidFill>
                  <a:srgbClr val="000000"/>
                </a:solidFill>
                <a:latin typeface="Arial"/>
                <a:ea typeface="Arial"/>
                <a:cs typeface="Arial"/>
              </a:rPr>
              <a:t>ır.</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Sara</a:t>
            </a:r>
            <a:r>
              <a:rPr lang="en-US" altLang="zh-CN" sz="1800" spc="-422" dirty="0">
                <a:solidFill>
                  <a:srgbClr val="000000"/>
                </a:solidFill>
                <a:latin typeface="Arial"/>
                <a:ea typeface="Arial"/>
                <a:cs typeface="Arial"/>
              </a:rPr>
              <a:t> </a:t>
            </a:r>
            <a:r>
              <a:rPr lang="en-US" altLang="zh-CN" sz="1800" spc="0" dirty="0">
                <a:solidFill>
                  <a:srgbClr val="000000"/>
                </a:solidFill>
                <a:latin typeface="Arial"/>
                <a:ea typeface="Arial"/>
                <a:cs typeface="Arial"/>
              </a:rPr>
              <a:t>krizini</a:t>
            </a:r>
            <a:r>
              <a:rPr lang="en-US" altLang="zh-CN" sz="1800" spc="185" dirty="0">
                <a:solidFill>
                  <a:srgbClr val="000000"/>
                </a:solidFill>
                <a:latin typeface="Arial"/>
                <a:ea typeface="Arial"/>
                <a:cs typeface="Arial"/>
              </a:rPr>
              <a:t> </a:t>
            </a:r>
            <a:r>
              <a:rPr lang="en-US" altLang="zh-CN" sz="1800" spc="2" dirty="0">
                <a:solidFill>
                  <a:srgbClr val="000000"/>
                </a:solidFill>
                <a:latin typeface="Arial"/>
                <a:ea typeface="Arial"/>
                <a:cs typeface="Arial"/>
              </a:rPr>
              <a:t>davet</a:t>
            </a:r>
            <a:r>
              <a:rPr lang="en-US" altLang="zh-CN" sz="1800" spc="89" dirty="0">
                <a:solidFill>
                  <a:srgbClr val="000000"/>
                </a:solidFill>
                <a:latin typeface="Arial"/>
                <a:ea typeface="Arial"/>
                <a:cs typeface="Arial"/>
              </a:rPr>
              <a:t> </a:t>
            </a:r>
            <a:r>
              <a:rPr lang="en-US" altLang="zh-CN" sz="1800" spc="-4" dirty="0">
                <a:solidFill>
                  <a:srgbClr val="000000"/>
                </a:solidFill>
                <a:latin typeface="Arial"/>
                <a:ea typeface="Arial"/>
                <a:cs typeface="Arial"/>
              </a:rPr>
              <a:t>eden</a:t>
            </a:r>
            <a:r>
              <a:rPr lang="en-US" altLang="zh-CN" sz="1800" spc="-404" dirty="0">
                <a:solidFill>
                  <a:srgbClr val="000000"/>
                </a:solidFill>
                <a:latin typeface="Arial"/>
                <a:ea typeface="Arial"/>
                <a:cs typeface="Arial"/>
              </a:rPr>
              <a:t> </a:t>
            </a:r>
            <a:r>
              <a:rPr lang="en-US" altLang="zh-CN" sz="1800" spc="-3" dirty="0">
                <a:solidFill>
                  <a:srgbClr val="000000"/>
                </a:solidFill>
                <a:latin typeface="Arial"/>
                <a:ea typeface="Arial"/>
                <a:cs typeface="Arial"/>
              </a:rPr>
              <a:t>baz</a:t>
            </a:r>
            <a:r>
              <a:rPr lang="en-US" altLang="zh-CN" sz="1800" spc="11" dirty="0">
                <a:solidFill>
                  <a:srgbClr val="000000"/>
                </a:solidFill>
                <a:latin typeface="Arial"/>
                <a:ea typeface="Arial"/>
                <a:cs typeface="Arial"/>
              </a:rPr>
              <a:t>ı</a:t>
            </a:r>
            <a:r>
              <a:rPr lang="en-US" altLang="zh-CN" sz="1800" spc="81" dirty="0">
                <a:solidFill>
                  <a:srgbClr val="000000"/>
                </a:solidFill>
                <a:latin typeface="Arial"/>
                <a:ea typeface="Arial"/>
                <a:cs typeface="Arial"/>
              </a:rPr>
              <a:t> </a:t>
            </a:r>
            <a:r>
              <a:rPr lang="en-US" altLang="zh-CN" sz="1800" spc="-1" dirty="0">
                <a:solidFill>
                  <a:srgbClr val="000000"/>
                </a:solidFill>
                <a:latin typeface="Arial"/>
                <a:ea typeface="Arial"/>
                <a:cs typeface="Arial"/>
              </a:rPr>
              <a:t>durumlar</a:t>
            </a:r>
            <a:r>
              <a:rPr lang="en-US" altLang="zh-CN" sz="1800" spc="-12" dirty="0">
                <a:solidFill>
                  <a:srgbClr val="000000"/>
                </a:solidFill>
                <a:latin typeface="Arial"/>
                <a:ea typeface="Arial"/>
                <a:cs typeface="Arial"/>
              </a:rPr>
              <a:t> </a:t>
            </a:r>
            <a:r>
              <a:rPr lang="en-US" altLang="zh-CN" sz="1800" spc="-10" dirty="0">
                <a:solidFill>
                  <a:srgbClr val="000000"/>
                </a:solidFill>
                <a:latin typeface="Arial"/>
                <a:ea typeface="Arial"/>
                <a:cs typeface="Arial"/>
              </a:rPr>
              <a:t>olabilir.</a:t>
            </a:r>
            <a:r>
              <a:rPr lang="en-US" altLang="zh-CN" sz="1800" spc="93" dirty="0">
                <a:solidFill>
                  <a:srgbClr val="000000"/>
                </a:solidFill>
                <a:latin typeface="Arial"/>
                <a:ea typeface="Arial"/>
                <a:cs typeface="Arial"/>
              </a:rPr>
              <a:t> </a:t>
            </a:r>
            <a:r>
              <a:rPr lang="en-US" altLang="zh-CN" sz="1800" spc="-3" dirty="0">
                <a:solidFill>
                  <a:srgbClr val="000000"/>
                </a:solidFill>
                <a:latin typeface="Arial"/>
                <a:ea typeface="Arial"/>
                <a:cs typeface="Arial"/>
              </a:rPr>
              <a:t>Örne</a:t>
            </a:r>
            <a:r>
              <a:rPr lang="en-US" altLang="zh-CN" sz="1800" spc="-8" dirty="0">
                <a:solidFill>
                  <a:srgbClr val="000000"/>
                </a:solidFill>
                <a:latin typeface="Arial"/>
                <a:ea typeface="Arial"/>
                <a:cs typeface="Arial"/>
              </a:rPr>
              <a:t>ğ</a:t>
            </a:r>
            <a:r>
              <a:rPr lang="en-US" altLang="zh-CN" sz="1800" spc="0" dirty="0">
                <a:solidFill>
                  <a:srgbClr val="000000"/>
                </a:solidFill>
                <a:latin typeface="Arial"/>
                <a:ea typeface="Arial"/>
                <a:cs typeface="Arial"/>
              </a:rPr>
              <a:t>in</a:t>
            </a:r>
            <a:r>
              <a:rPr lang="en-US" altLang="zh-CN" sz="1800" spc="-421" dirty="0">
                <a:solidFill>
                  <a:srgbClr val="000000"/>
                </a:solidFill>
                <a:latin typeface="Arial"/>
                <a:ea typeface="Arial"/>
                <a:cs typeface="Arial"/>
              </a:rPr>
              <a:t> </a:t>
            </a:r>
            <a:r>
              <a:rPr lang="en-US" altLang="zh-CN" sz="1800" spc="4" dirty="0">
                <a:solidFill>
                  <a:srgbClr val="000000"/>
                </a:solidFill>
                <a:latin typeface="Arial"/>
                <a:ea typeface="Arial"/>
                <a:cs typeface="Arial"/>
              </a:rPr>
              <a:t>uzun</a:t>
            </a:r>
            <a:r>
              <a:rPr lang="en-US" altLang="zh-CN" sz="1800" spc="-423" dirty="0">
                <a:solidFill>
                  <a:srgbClr val="000000"/>
                </a:solidFill>
                <a:latin typeface="Arial"/>
                <a:ea typeface="Arial"/>
                <a:cs typeface="Arial"/>
              </a:rPr>
              <a:t> </a:t>
            </a:r>
            <a:r>
              <a:rPr lang="en-US" altLang="zh-CN" sz="1800" spc="0" dirty="0">
                <a:solidFill>
                  <a:srgbClr val="000000"/>
                </a:solidFill>
                <a:latin typeface="Arial"/>
                <a:ea typeface="Arial"/>
                <a:cs typeface="Arial"/>
              </a:rPr>
              <a:t>süreli</a:t>
            </a:r>
            <a:r>
              <a:rPr lang="en-US" altLang="zh-CN" sz="1800" spc="184" dirty="0">
                <a:solidFill>
                  <a:srgbClr val="000000"/>
                </a:solidFill>
                <a:latin typeface="Arial"/>
                <a:ea typeface="Arial"/>
                <a:cs typeface="Arial"/>
              </a:rPr>
              <a:t> </a:t>
            </a:r>
            <a:r>
              <a:rPr lang="en-US" altLang="zh-CN" sz="1800" spc="0" dirty="0">
                <a:solidFill>
                  <a:srgbClr val="000000"/>
                </a:solidFill>
                <a:latin typeface="Arial"/>
                <a:ea typeface="Arial"/>
                <a:cs typeface="Arial"/>
              </a:rPr>
              <a:t>açlık,</a:t>
            </a:r>
            <a:r>
              <a:rPr lang="en-US" altLang="zh-CN" sz="1800" dirty="0">
                <a:solidFill>
                  <a:srgbClr val="000000"/>
                </a:solidFill>
                <a:latin typeface="Arial"/>
                <a:ea typeface="Arial"/>
                <a:cs typeface="Arial"/>
              </a:rPr>
              <a:t> </a:t>
            </a:r>
            <a:r>
              <a:rPr lang="en-US" altLang="zh-CN" sz="1800" spc="-1" dirty="0">
                <a:solidFill>
                  <a:srgbClr val="000000"/>
                </a:solidFill>
                <a:latin typeface="Arial"/>
                <a:ea typeface="Arial"/>
                <a:cs typeface="Arial"/>
              </a:rPr>
              <a:t>uykusuzluk,</a:t>
            </a:r>
            <a:r>
              <a:rPr lang="en-US" altLang="zh-CN" sz="1800" spc="787" dirty="0">
                <a:solidFill>
                  <a:srgbClr val="000000"/>
                </a:solidFill>
                <a:latin typeface="Arial"/>
                <a:ea typeface="Arial"/>
                <a:cs typeface="Arial"/>
              </a:rPr>
              <a:t> </a:t>
            </a:r>
            <a:r>
              <a:rPr lang="en-US" altLang="zh-CN" sz="1800" spc="0" dirty="0">
                <a:solidFill>
                  <a:srgbClr val="000000"/>
                </a:solidFill>
                <a:latin typeface="Arial"/>
                <a:ea typeface="Arial"/>
                <a:cs typeface="Arial"/>
              </a:rPr>
              <a:t>a</a:t>
            </a:r>
            <a:r>
              <a:rPr lang="en-US" altLang="zh-CN" sz="1800" spc="7" dirty="0">
                <a:solidFill>
                  <a:srgbClr val="000000"/>
                </a:solidFill>
                <a:latin typeface="Arial"/>
                <a:ea typeface="Arial"/>
                <a:cs typeface="Arial"/>
              </a:rPr>
              <a:t>ş</a:t>
            </a:r>
            <a:r>
              <a:rPr lang="en-US" altLang="zh-CN" sz="1800" spc="-5" dirty="0">
                <a:solidFill>
                  <a:srgbClr val="000000"/>
                </a:solidFill>
                <a:latin typeface="Arial"/>
                <a:ea typeface="Arial"/>
                <a:cs typeface="Arial"/>
              </a:rPr>
              <a:t>ırı</a:t>
            </a:r>
            <a:r>
              <a:rPr lang="en-US" altLang="zh-CN" sz="1800" spc="788" dirty="0">
                <a:solidFill>
                  <a:srgbClr val="000000"/>
                </a:solidFill>
                <a:latin typeface="Arial"/>
                <a:ea typeface="Arial"/>
                <a:cs typeface="Arial"/>
              </a:rPr>
              <a:t> </a:t>
            </a:r>
            <a:r>
              <a:rPr lang="en-US" altLang="zh-CN" sz="1800" spc="-1" dirty="0">
                <a:solidFill>
                  <a:srgbClr val="000000"/>
                </a:solidFill>
                <a:latin typeface="Arial"/>
                <a:ea typeface="Arial"/>
                <a:cs typeface="Arial"/>
              </a:rPr>
              <a:t>yorgunluk,</a:t>
            </a:r>
            <a:r>
              <a:rPr lang="en-US" altLang="zh-CN" sz="1800" spc="794" dirty="0">
                <a:solidFill>
                  <a:srgbClr val="000000"/>
                </a:solidFill>
                <a:latin typeface="Arial"/>
                <a:ea typeface="Arial"/>
                <a:cs typeface="Arial"/>
              </a:rPr>
              <a:t> </a:t>
            </a:r>
            <a:r>
              <a:rPr lang="en-US" altLang="zh-CN" sz="1800" spc="-1" dirty="0">
                <a:solidFill>
                  <a:srgbClr val="000000"/>
                </a:solidFill>
                <a:latin typeface="Arial"/>
                <a:ea typeface="Arial"/>
                <a:cs typeface="Arial"/>
              </a:rPr>
              <a:t>kullanılan</a:t>
            </a:r>
            <a:r>
              <a:rPr lang="en-US" altLang="zh-CN" sz="1800" spc="274" dirty="0">
                <a:solidFill>
                  <a:srgbClr val="000000"/>
                </a:solidFill>
                <a:latin typeface="Arial"/>
                <a:ea typeface="Arial"/>
                <a:cs typeface="Arial"/>
              </a:rPr>
              <a:t> </a:t>
            </a:r>
            <a:r>
              <a:rPr lang="en-US" altLang="zh-CN" sz="1800" spc="0" dirty="0">
                <a:solidFill>
                  <a:srgbClr val="000000"/>
                </a:solidFill>
                <a:latin typeface="Arial"/>
                <a:ea typeface="Arial"/>
                <a:cs typeface="Arial"/>
              </a:rPr>
              <a:t>ilaçlar</a:t>
            </a:r>
            <a:r>
              <a:rPr lang="en-US" altLang="zh-CN" sz="1800" spc="4" dirty="0">
                <a:solidFill>
                  <a:srgbClr val="000000"/>
                </a:solidFill>
                <a:latin typeface="Arial"/>
                <a:ea typeface="Arial"/>
                <a:cs typeface="Arial"/>
              </a:rPr>
              <a:t>ın</a:t>
            </a:r>
            <a:r>
              <a:rPr lang="en-US" altLang="zh-CN" sz="1800" spc="274" dirty="0">
                <a:solidFill>
                  <a:srgbClr val="000000"/>
                </a:solidFill>
                <a:latin typeface="Arial"/>
                <a:ea typeface="Arial"/>
                <a:cs typeface="Arial"/>
              </a:rPr>
              <a:t> </a:t>
            </a:r>
            <a:r>
              <a:rPr lang="en-US" altLang="zh-CN" sz="1800" spc="-2" dirty="0">
                <a:solidFill>
                  <a:srgbClr val="000000"/>
                </a:solidFill>
                <a:latin typeface="Arial"/>
                <a:ea typeface="Arial"/>
                <a:cs typeface="Arial"/>
              </a:rPr>
              <a:t>doktor</a:t>
            </a:r>
            <a:r>
              <a:rPr lang="en-US" altLang="zh-CN" sz="1800" spc="698" dirty="0">
                <a:solidFill>
                  <a:srgbClr val="000000"/>
                </a:solidFill>
                <a:latin typeface="Arial"/>
                <a:ea typeface="Arial"/>
                <a:cs typeface="Arial"/>
              </a:rPr>
              <a:t> </a:t>
            </a:r>
            <a:r>
              <a:rPr lang="en-US" altLang="zh-CN" sz="1800" spc="-2" dirty="0">
                <a:solidFill>
                  <a:srgbClr val="000000"/>
                </a:solidFill>
                <a:latin typeface="Arial"/>
                <a:ea typeface="Arial"/>
                <a:cs typeface="Arial"/>
              </a:rPr>
              <a:t>izni</a:t>
            </a:r>
            <a:r>
              <a:rPr lang="en-US" altLang="zh-CN" sz="1800" spc="880" dirty="0">
                <a:solidFill>
                  <a:srgbClr val="000000"/>
                </a:solidFill>
                <a:latin typeface="Arial"/>
                <a:ea typeface="Arial"/>
                <a:cs typeface="Arial"/>
              </a:rPr>
              <a:t> </a:t>
            </a:r>
            <a:r>
              <a:rPr lang="en-US" altLang="zh-CN" sz="1800" spc="0" dirty="0">
                <a:solidFill>
                  <a:srgbClr val="000000"/>
                </a:solidFill>
                <a:latin typeface="Arial"/>
                <a:ea typeface="Arial"/>
                <a:cs typeface="Arial"/>
              </a:rPr>
              <a:t>d</a:t>
            </a:r>
            <a:r>
              <a:rPr lang="en-US" altLang="zh-CN" sz="1800" spc="-10" dirty="0">
                <a:solidFill>
                  <a:srgbClr val="000000"/>
                </a:solidFill>
                <a:latin typeface="Arial"/>
                <a:ea typeface="Arial"/>
                <a:cs typeface="Arial"/>
              </a:rPr>
              <a:t>ı</a:t>
            </a:r>
            <a:r>
              <a:rPr lang="en-US" altLang="zh-CN" sz="1800" spc="0" dirty="0">
                <a:solidFill>
                  <a:srgbClr val="000000"/>
                </a:solidFill>
                <a:latin typeface="Arial"/>
                <a:ea typeface="Arial"/>
                <a:cs typeface="Arial"/>
              </a:rPr>
              <a:t>ş</a:t>
            </a:r>
            <a:r>
              <a:rPr lang="en-US" altLang="zh-CN" sz="1800" spc="-1" dirty="0">
                <a:solidFill>
                  <a:srgbClr val="000000"/>
                </a:solidFill>
                <a:latin typeface="Arial"/>
                <a:ea typeface="Arial"/>
                <a:cs typeface="Arial"/>
              </a:rPr>
              <a:t>ında</a:t>
            </a:r>
            <a:r>
              <a:rPr lang="en-US" altLang="zh-CN" sz="1800" dirty="0">
                <a:solidFill>
                  <a:srgbClr val="000000"/>
                </a:solidFill>
                <a:latin typeface="Arial"/>
                <a:ea typeface="Arial"/>
                <a:cs typeface="Arial"/>
              </a:rPr>
              <a:t> </a:t>
            </a:r>
            <a:r>
              <a:rPr lang="en-US" altLang="zh-CN" sz="1800" spc="0" dirty="0">
                <a:solidFill>
                  <a:srgbClr val="000000"/>
                </a:solidFill>
                <a:latin typeface="Arial"/>
                <a:ea typeface="Arial"/>
                <a:cs typeface="Arial"/>
              </a:rPr>
              <a:t>kesilmesi</a:t>
            </a:r>
            <a:r>
              <a:rPr lang="en-US" altLang="zh-CN" sz="1800" spc="169" dirty="0">
                <a:solidFill>
                  <a:srgbClr val="000000"/>
                </a:solidFill>
                <a:latin typeface="Arial"/>
                <a:ea typeface="Arial"/>
                <a:cs typeface="Arial"/>
              </a:rPr>
              <a:t> </a:t>
            </a:r>
            <a:r>
              <a:rPr lang="en-US" altLang="zh-CN" sz="1800" spc="-6" dirty="0">
                <a:solidFill>
                  <a:srgbClr val="000000"/>
                </a:solidFill>
                <a:latin typeface="Arial"/>
                <a:ea typeface="Arial"/>
                <a:cs typeface="Arial"/>
              </a:rPr>
              <a:t>ya</a:t>
            </a:r>
            <a:r>
              <a:rPr lang="en-US" altLang="zh-CN" sz="1800" spc="-442" dirty="0">
                <a:solidFill>
                  <a:srgbClr val="000000"/>
                </a:solidFill>
                <a:latin typeface="Arial"/>
                <a:ea typeface="Arial"/>
                <a:cs typeface="Arial"/>
              </a:rPr>
              <a:t> </a:t>
            </a:r>
            <a:r>
              <a:rPr lang="en-US" altLang="zh-CN" sz="1800" spc="0" dirty="0">
                <a:solidFill>
                  <a:srgbClr val="000000"/>
                </a:solidFill>
                <a:latin typeface="Arial"/>
                <a:ea typeface="Arial"/>
                <a:cs typeface="Arial"/>
              </a:rPr>
              <a:t>da</a:t>
            </a:r>
            <a:r>
              <a:rPr lang="en-US" altLang="zh-CN" sz="1800" spc="-446" dirty="0">
                <a:solidFill>
                  <a:srgbClr val="000000"/>
                </a:solidFill>
                <a:latin typeface="Arial"/>
                <a:ea typeface="Arial"/>
                <a:cs typeface="Arial"/>
              </a:rPr>
              <a:t> </a:t>
            </a:r>
            <a:r>
              <a:rPr lang="en-US" altLang="zh-CN" sz="1800" spc="-7" dirty="0">
                <a:solidFill>
                  <a:srgbClr val="000000"/>
                </a:solidFill>
                <a:latin typeface="Arial"/>
                <a:ea typeface="Arial"/>
                <a:cs typeface="Arial"/>
              </a:rPr>
              <a:t>de</a:t>
            </a:r>
            <a:r>
              <a:rPr lang="en-US" altLang="zh-CN" sz="1800" spc="-10" dirty="0">
                <a:solidFill>
                  <a:srgbClr val="000000"/>
                </a:solidFill>
                <a:latin typeface="Arial"/>
                <a:ea typeface="Arial"/>
                <a:cs typeface="Arial"/>
              </a:rPr>
              <a:t>ğ</a:t>
            </a:r>
            <a:r>
              <a:rPr lang="en-US" altLang="zh-CN" sz="1800" spc="-7" dirty="0">
                <a:solidFill>
                  <a:srgbClr val="000000"/>
                </a:solidFill>
                <a:latin typeface="Arial"/>
                <a:ea typeface="Arial"/>
                <a:cs typeface="Arial"/>
              </a:rPr>
              <a:t>i</a:t>
            </a:r>
            <a:r>
              <a:rPr lang="en-US" altLang="zh-CN" sz="1800" spc="0" dirty="0">
                <a:solidFill>
                  <a:srgbClr val="000000"/>
                </a:solidFill>
                <a:latin typeface="Arial"/>
                <a:ea typeface="Arial"/>
                <a:cs typeface="Arial"/>
              </a:rPr>
              <a:t>ş</a:t>
            </a:r>
            <a:r>
              <a:rPr lang="en-US" altLang="zh-CN" sz="1800" spc="2" dirty="0">
                <a:solidFill>
                  <a:srgbClr val="000000"/>
                </a:solidFill>
                <a:latin typeface="Arial"/>
                <a:ea typeface="Arial"/>
                <a:cs typeface="Arial"/>
              </a:rPr>
              <a:t>tirilmesi,</a:t>
            </a:r>
            <a:r>
              <a:rPr lang="en-US" altLang="zh-CN" sz="1800" spc="67" dirty="0">
                <a:solidFill>
                  <a:srgbClr val="000000"/>
                </a:solidFill>
                <a:latin typeface="Arial"/>
                <a:ea typeface="Arial"/>
                <a:cs typeface="Arial"/>
              </a:rPr>
              <a:t> </a:t>
            </a:r>
            <a:r>
              <a:rPr lang="en-US" altLang="zh-CN" sz="1800" spc="-3" dirty="0">
                <a:solidFill>
                  <a:srgbClr val="000000"/>
                </a:solidFill>
                <a:latin typeface="Arial"/>
                <a:ea typeface="Arial"/>
                <a:cs typeface="Arial"/>
              </a:rPr>
              <a:t>hormonal</a:t>
            </a:r>
            <a:r>
              <a:rPr lang="en-US" altLang="zh-CN" sz="1800" spc="162" dirty="0">
                <a:solidFill>
                  <a:srgbClr val="000000"/>
                </a:solidFill>
                <a:latin typeface="Arial"/>
                <a:ea typeface="Arial"/>
                <a:cs typeface="Arial"/>
              </a:rPr>
              <a:t> </a:t>
            </a:r>
            <a:r>
              <a:rPr lang="en-US" altLang="zh-CN" sz="1800" spc="0" dirty="0">
                <a:solidFill>
                  <a:srgbClr val="000000"/>
                </a:solidFill>
                <a:latin typeface="Arial"/>
                <a:ea typeface="Arial"/>
                <a:cs typeface="Arial"/>
              </a:rPr>
              <a:t>değiş</a:t>
            </a:r>
            <a:r>
              <a:rPr lang="en-US" altLang="zh-CN" sz="1800" spc="-1" dirty="0">
                <a:solidFill>
                  <a:srgbClr val="000000"/>
                </a:solidFill>
                <a:latin typeface="Arial"/>
                <a:ea typeface="Arial"/>
                <a:cs typeface="Arial"/>
              </a:rPr>
              <a:t>iklikler</a:t>
            </a:r>
            <a:r>
              <a:rPr lang="en-US" altLang="zh-CN" sz="1800" spc="-36" dirty="0">
                <a:solidFill>
                  <a:srgbClr val="000000"/>
                </a:solidFill>
                <a:latin typeface="Arial"/>
                <a:ea typeface="Arial"/>
                <a:cs typeface="Arial"/>
              </a:rPr>
              <a:t> </a:t>
            </a:r>
            <a:r>
              <a:rPr lang="en-US" altLang="zh-CN" sz="1800" spc="0" dirty="0">
                <a:solidFill>
                  <a:srgbClr val="000000"/>
                </a:solidFill>
                <a:latin typeface="Arial"/>
                <a:ea typeface="Arial"/>
                <a:cs typeface="Arial"/>
              </a:rPr>
              <a:t>sara</a:t>
            </a:r>
            <a:r>
              <a:rPr lang="en-US" altLang="zh-CN" sz="1800" spc="-446" dirty="0">
                <a:solidFill>
                  <a:srgbClr val="000000"/>
                </a:solidFill>
                <a:latin typeface="Arial"/>
                <a:ea typeface="Arial"/>
                <a:cs typeface="Arial"/>
              </a:rPr>
              <a:t> </a:t>
            </a:r>
            <a:r>
              <a:rPr lang="en-US" altLang="zh-CN" sz="1800" spc="1" dirty="0">
                <a:solidFill>
                  <a:srgbClr val="000000"/>
                </a:solidFill>
                <a:latin typeface="Arial"/>
                <a:ea typeface="Arial"/>
                <a:cs typeface="Arial"/>
              </a:rPr>
              <a:t>krizinin</a:t>
            </a:r>
            <a:r>
              <a:rPr lang="en-US" altLang="zh-CN" sz="1800" spc="-442" dirty="0">
                <a:solidFill>
                  <a:srgbClr val="000000"/>
                </a:solidFill>
                <a:latin typeface="Arial"/>
                <a:ea typeface="Arial"/>
                <a:cs typeface="Arial"/>
              </a:rPr>
              <a:t> </a:t>
            </a:r>
            <a:r>
              <a:rPr lang="en-US" altLang="zh-CN" sz="1800" spc="-1" dirty="0">
                <a:solidFill>
                  <a:srgbClr val="000000"/>
                </a:solidFill>
                <a:latin typeface="Arial"/>
                <a:ea typeface="Arial"/>
                <a:cs typeface="Arial"/>
              </a:rPr>
              <a:t>ortaya</a:t>
            </a:r>
            <a:r>
              <a:rPr lang="en-US" altLang="zh-CN" sz="1800" dirty="0">
                <a:solidFill>
                  <a:srgbClr val="000000"/>
                </a:solidFill>
                <a:latin typeface="Arial"/>
                <a:ea typeface="Arial"/>
                <a:cs typeface="Arial"/>
              </a:rPr>
              <a:t> </a:t>
            </a:r>
            <a:r>
              <a:rPr lang="en-US" altLang="zh-CN" sz="1800" spc="-2" dirty="0">
                <a:solidFill>
                  <a:srgbClr val="000000"/>
                </a:solidFill>
                <a:latin typeface="Arial"/>
                <a:ea typeface="Arial"/>
                <a:cs typeface="Arial"/>
              </a:rPr>
              <a:t>çıkmas</a:t>
            </a:r>
            <a:r>
              <a:rPr lang="en-US" altLang="zh-CN" sz="1800" spc="0" dirty="0">
                <a:solidFill>
                  <a:srgbClr val="000000"/>
                </a:solidFill>
                <a:latin typeface="Arial"/>
                <a:ea typeface="Arial"/>
                <a:cs typeface="Arial"/>
              </a:rPr>
              <a:t>ına</a:t>
            </a:r>
            <a:r>
              <a:rPr lang="en-US" altLang="zh-CN" sz="1800" spc="913" dirty="0">
                <a:solidFill>
                  <a:srgbClr val="000000"/>
                </a:solidFill>
                <a:latin typeface="Arial"/>
                <a:ea typeface="Arial"/>
                <a:cs typeface="Arial"/>
              </a:rPr>
              <a:t> </a:t>
            </a:r>
            <a:r>
              <a:rPr lang="en-US" altLang="zh-CN" sz="1800" spc="-1" dirty="0">
                <a:solidFill>
                  <a:srgbClr val="000000"/>
                </a:solidFill>
                <a:latin typeface="Arial"/>
                <a:ea typeface="Arial"/>
                <a:cs typeface="Arial"/>
              </a:rPr>
              <a:t>neden</a:t>
            </a:r>
            <a:r>
              <a:rPr lang="en-US" altLang="zh-CN" sz="1800" spc="912" dirty="0">
                <a:solidFill>
                  <a:srgbClr val="000000"/>
                </a:solidFill>
                <a:latin typeface="Arial"/>
                <a:ea typeface="Arial"/>
                <a:cs typeface="Arial"/>
              </a:rPr>
              <a:t> </a:t>
            </a:r>
            <a:r>
              <a:rPr lang="en-US" altLang="zh-CN" sz="1800" spc="-11" dirty="0">
                <a:solidFill>
                  <a:srgbClr val="000000"/>
                </a:solidFill>
                <a:latin typeface="Arial"/>
                <a:ea typeface="Arial"/>
                <a:cs typeface="Arial"/>
              </a:rPr>
              <a:t>olabilir.</a:t>
            </a:r>
            <a:r>
              <a:rPr lang="en-US" altLang="zh-CN" sz="1800" spc="1422" dirty="0">
                <a:solidFill>
                  <a:srgbClr val="000000"/>
                </a:solidFill>
                <a:latin typeface="Arial"/>
                <a:ea typeface="Arial"/>
                <a:cs typeface="Arial"/>
              </a:rPr>
              <a:t> </a:t>
            </a:r>
            <a:r>
              <a:rPr lang="en-US" altLang="zh-CN" sz="1800" spc="-2" dirty="0">
                <a:solidFill>
                  <a:srgbClr val="000000"/>
                </a:solidFill>
                <a:latin typeface="Arial"/>
                <a:ea typeface="Arial"/>
                <a:cs typeface="Arial"/>
              </a:rPr>
              <a:t>Baz</a:t>
            </a:r>
            <a:r>
              <a:rPr lang="en-US" altLang="zh-CN" sz="1800" spc="0" dirty="0">
                <a:solidFill>
                  <a:srgbClr val="000000"/>
                </a:solidFill>
                <a:latin typeface="Arial"/>
                <a:ea typeface="Arial"/>
                <a:cs typeface="Arial"/>
              </a:rPr>
              <a:t>ı</a:t>
            </a:r>
            <a:r>
              <a:rPr lang="en-US" altLang="zh-CN" sz="1800" spc="1412" dirty="0">
                <a:solidFill>
                  <a:srgbClr val="000000"/>
                </a:solidFill>
                <a:latin typeface="Arial"/>
                <a:ea typeface="Arial"/>
                <a:cs typeface="Arial"/>
              </a:rPr>
              <a:t> </a:t>
            </a:r>
            <a:r>
              <a:rPr lang="en-US" altLang="zh-CN" sz="1800" spc="-3" dirty="0">
                <a:solidFill>
                  <a:srgbClr val="000000"/>
                </a:solidFill>
                <a:latin typeface="Arial"/>
                <a:ea typeface="Arial"/>
                <a:cs typeface="Arial"/>
              </a:rPr>
              <a:t>durumlarda</a:t>
            </a:r>
            <a:r>
              <a:rPr lang="en-US" altLang="zh-CN" sz="1800" spc="919" dirty="0">
                <a:solidFill>
                  <a:srgbClr val="000000"/>
                </a:solidFill>
                <a:latin typeface="Arial"/>
                <a:ea typeface="Arial"/>
                <a:cs typeface="Arial"/>
              </a:rPr>
              <a:t> </a:t>
            </a:r>
            <a:r>
              <a:rPr lang="en-US" altLang="zh-CN" sz="1800" spc="0" dirty="0">
                <a:solidFill>
                  <a:srgbClr val="000000"/>
                </a:solidFill>
                <a:latin typeface="Arial"/>
                <a:ea typeface="Arial"/>
                <a:cs typeface="Arial"/>
              </a:rPr>
              <a:t>sara</a:t>
            </a:r>
            <a:r>
              <a:rPr lang="en-US" altLang="zh-CN" sz="1800" spc="922" dirty="0">
                <a:solidFill>
                  <a:srgbClr val="000000"/>
                </a:solidFill>
                <a:latin typeface="Arial"/>
                <a:ea typeface="Arial"/>
                <a:cs typeface="Arial"/>
              </a:rPr>
              <a:t> </a:t>
            </a:r>
            <a:r>
              <a:rPr lang="en-US" altLang="zh-CN" sz="1800" spc="-1" dirty="0">
                <a:solidFill>
                  <a:srgbClr val="000000"/>
                </a:solidFill>
                <a:latin typeface="Arial"/>
                <a:ea typeface="Arial"/>
                <a:cs typeface="Arial"/>
              </a:rPr>
              <a:t>krizi,</a:t>
            </a:r>
            <a:r>
              <a:rPr lang="en-US" altLang="zh-CN" sz="1800" spc="1423" dirty="0">
                <a:solidFill>
                  <a:srgbClr val="000000"/>
                </a:solidFill>
                <a:latin typeface="Arial"/>
                <a:ea typeface="Arial"/>
                <a:cs typeface="Arial"/>
              </a:rPr>
              <a:t> </a:t>
            </a:r>
            <a:r>
              <a:rPr lang="en-US" altLang="zh-CN" sz="1800" spc="-3" dirty="0">
                <a:solidFill>
                  <a:srgbClr val="000000"/>
                </a:solidFill>
                <a:latin typeface="Arial"/>
                <a:ea typeface="Arial"/>
                <a:cs typeface="Arial"/>
              </a:rPr>
              <a:t>madde</a:t>
            </a:r>
            <a:r>
              <a:rPr lang="en-US" altLang="zh-CN" sz="1800" dirty="0">
                <a:solidFill>
                  <a:srgbClr val="000000"/>
                </a:solidFill>
                <a:latin typeface="Arial"/>
                <a:ea typeface="Arial"/>
                <a:cs typeface="Arial"/>
              </a:rPr>
              <a:t> </a:t>
            </a:r>
            <a:r>
              <a:rPr lang="en-US" altLang="zh-CN" sz="1800" spc="-7" dirty="0" err="1">
                <a:solidFill>
                  <a:srgbClr val="000000"/>
                </a:solidFill>
                <a:latin typeface="Arial"/>
                <a:ea typeface="Arial"/>
                <a:cs typeface="Arial"/>
              </a:rPr>
              <a:t>ba</a:t>
            </a:r>
            <a:r>
              <a:rPr lang="en-US" altLang="zh-CN" sz="1800" spc="-10" dirty="0" err="1">
                <a:solidFill>
                  <a:srgbClr val="000000"/>
                </a:solidFill>
                <a:latin typeface="Arial"/>
                <a:ea typeface="Arial"/>
                <a:cs typeface="Arial"/>
              </a:rPr>
              <a:t>ğ</a:t>
            </a:r>
            <a:r>
              <a:rPr lang="en-US" altLang="zh-CN" sz="1800" spc="-4" dirty="0" err="1">
                <a:solidFill>
                  <a:srgbClr val="000000"/>
                </a:solidFill>
                <a:latin typeface="Arial"/>
                <a:ea typeface="Arial"/>
                <a:cs typeface="Arial"/>
              </a:rPr>
              <a:t>ımlılar</a:t>
            </a:r>
            <a:r>
              <a:rPr lang="en-US" altLang="zh-CN" sz="1800" spc="-9" dirty="0" err="1">
                <a:solidFill>
                  <a:srgbClr val="000000"/>
                </a:solidFill>
                <a:latin typeface="Arial"/>
                <a:ea typeface="Arial"/>
                <a:cs typeface="Arial"/>
              </a:rPr>
              <a:t>ın</a:t>
            </a:r>
            <a:r>
              <a:rPr lang="en-US" altLang="zh-CN" sz="1800" spc="-4" dirty="0" err="1">
                <a:solidFill>
                  <a:srgbClr val="000000"/>
                </a:solidFill>
                <a:latin typeface="Arial"/>
                <a:ea typeface="Arial"/>
                <a:cs typeface="Arial"/>
              </a:rPr>
              <a:t>ın</a:t>
            </a:r>
            <a:r>
              <a:rPr lang="en-US" altLang="zh-CN" sz="1800" spc="-442" dirty="0">
                <a:solidFill>
                  <a:srgbClr val="000000"/>
                </a:solidFill>
                <a:latin typeface="Arial"/>
                <a:ea typeface="Arial"/>
                <a:cs typeface="Arial"/>
              </a:rPr>
              <a:t> </a:t>
            </a:r>
            <a:r>
              <a:rPr lang="tr-TR" altLang="zh-CN" sz="1800" spc="-442" dirty="0" smtClean="0">
                <a:solidFill>
                  <a:srgbClr val="000000"/>
                </a:solidFill>
                <a:latin typeface="Arial"/>
                <a:ea typeface="Arial"/>
                <a:cs typeface="Arial"/>
              </a:rPr>
              <a:t>                           </a:t>
            </a:r>
            <a:r>
              <a:rPr lang="en-US" altLang="zh-CN" sz="1800" spc="-4" dirty="0" err="1" smtClean="0">
                <a:solidFill>
                  <a:srgbClr val="000000"/>
                </a:solidFill>
                <a:latin typeface="Arial"/>
                <a:ea typeface="Arial"/>
                <a:cs typeface="Arial"/>
              </a:rPr>
              <a:t>geçirdi</a:t>
            </a:r>
            <a:r>
              <a:rPr lang="en-US" altLang="zh-CN" sz="1800" spc="-6" dirty="0" err="1" smtClean="0">
                <a:solidFill>
                  <a:srgbClr val="000000"/>
                </a:solidFill>
                <a:latin typeface="Arial"/>
                <a:ea typeface="Arial"/>
                <a:cs typeface="Arial"/>
              </a:rPr>
              <a:t>ğ</a:t>
            </a:r>
            <a:r>
              <a:rPr lang="en-US" altLang="zh-CN" sz="1800" spc="0" dirty="0" err="1" smtClean="0">
                <a:solidFill>
                  <a:srgbClr val="000000"/>
                </a:solidFill>
                <a:latin typeface="Arial"/>
                <a:ea typeface="Arial"/>
                <a:cs typeface="Arial"/>
              </a:rPr>
              <a:t>i</a:t>
            </a:r>
            <a:r>
              <a:rPr lang="en-US" altLang="zh-CN" sz="1800" spc="125" dirty="0" smtClean="0">
                <a:solidFill>
                  <a:srgbClr val="000000"/>
                </a:solidFill>
                <a:latin typeface="Arial"/>
                <a:ea typeface="Arial"/>
                <a:cs typeface="Arial"/>
              </a:rPr>
              <a:t> </a:t>
            </a:r>
            <a:r>
              <a:rPr lang="en-US" altLang="zh-CN" sz="1800" spc="-3" dirty="0" err="1">
                <a:solidFill>
                  <a:srgbClr val="000000"/>
                </a:solidFill>
                <a:latin typeface="Arial"/>
                <a:ea typeface="Arial"/>
                <a:cs typeface="Arial"/>
              </a:rPr>
              <a:t>madde</a:t>
            </a:r>
            <a:r>
              <a:rPr lang="en-US" altLang="zh-CN" sz="1800" spc="-488" dirty="0">
                <a:solidFill>
                  <a:srgbClr val="000000"/>
                </a:solidFill>
                <a:latin typeface="Arial"/>
                <a:ea typeface="Arial"/>
                <a:cs typeface="Arial"/>
              </a:rPr>
              <a:t> </a:t>
            </a:r>
            <a:r>
              <a:rPr lang="tr-TR" altLang="zh-CN" sz="1800" spc="-488" dirty="0" smtClean="0">
                <a:solidFill>
                  <a:srgbClr val="000000"/>
                </a:solidFill>
                <a:latin typeface="Arial"/>
                <a:ea typeface="Arial"/>
                <a:cs typeface="Arial"/>
              </a:rPr>
              <a:t>                                                </a:t>
            </a:r>
            <a:r>
              <a:rPr lang="en-US" altLang="zh-CN" sz="1800" spc="-5" dirty="0" err="1" smtClean="0">
                <a:solidFill>
                  <a:srgbClr val="000000"/>
                </a:solidFill>
                <a:latin typeface="Arial"/>
                <a:ea typeface="Arial"/>
                <a:cs typeface="Arial"/>
              </a:rPr>
              <a:t>yoksunluk</a:t>
            </a:r>
            <a:r>
              <a:rPr lang="en-US" altLang="zh-CN" sz="1800" spc="-362" dirty="0" smtClean="0">
                <a:solidFill>
                  <a:srgbClr val="000000"/>
                </a:solidFill>
                <a:latin typeface="Arial"/>
                <a:ea typeface="Arial"/>
                <a:cs typeface="Arial"/>
              </a:rPr>
              <a:t> </a:t>
            </a:r>
            <a:r>
              <a:rPr lang="tr-TR" altLang="zh-CN" sz="1800" spc="-362" dirty="0" smtClean="0">
                <a:solidFill>
                  <a:srgbClr val="000000"/>
                </a:solidFill>
                <a:latin typeface="Arial"/>
                <a:ea typeface="Arial"/>
                <a:cs typeface="Arial"/>
              </a:rPr>
              <a:t>    </a:t>
            </a:r>
            <a:r>
              <a:rPr lang="en-US" altLang="zh-CN" sz="1800" spc="0" dirty="0" err="1" smtClean="0">
                <a:solidFill>
                  <a:srgbClr val="000000"/>
                </a:solidFill>
                <a:latin typeface="Arial"/>
                <a:ea typeface="Arial"/>
                <a:cs typeface="Arial"/>
              </a:rPr>
              <a:t>krizi</a:t>
            </a:r>
            <a:r>
              <a:rPr lang="en-US" altLang="zh-CN" sz="1800" spc="110" dirty="0" smtClean="0">
                <a:solidFill>
                  <a:srgbClr val="000000"/>
                </a:solidFill>
                <a:latin typeface="Arial"/>
                <a:ea typeface="Arial"/>
                <a:cs typeface="Arial"/>
              </a:rPr>
              <a:t> </a:t>
            </a:r>
            <a:r>
              <a:rPr lang="en-US" altLang="zh-CN" sz="1800" spc="-2" dirty="0">
                <a:solidFill>
                  <a:srgbClr val="000000"/>
                </a:solidFill>
                <a:latin typeface="Arial"/>
                <a:ea typeface="Arial"/>
                <a:cs typeface="Arial"/>
              </a:rPr>
              <a:t>ile</a:t>
            </a:r>
            <a:endParaRPr lang="en-US" altLang="zh-CN" sz="1800" dirty="0">
              <a:latin typeface="Arial"/>
              <a:ea typeface="Arial"/>
              <a:cs typeface="Arial"/>
            </a:endParaRPr>
          </a:p>
          <a:p>
            <a:pPr algn="l" rtl="0">
              <a:lnSpc>
                <a:spcPts val="2129"/>
              </a:lnSpc>
              <a:spcBef>
                <a:spcPts val="31"/>
              </a:spcBef>
            </a:pPr>
            <a:r>
              <a:rPr lang="en-US" altLang="zh-CN" sz="1800" spc="0" dirty="0">
                <a:solidFill>
                  <a:srgbClr val="000000"/>
                </a:solidFill>
                <a:latin typeface="Arial"/>
                <a:ea typeface="Arial"/>
                <a:cs typeface="Arial"/>
              </a:rPr>
              <a:t>kar</a:t>
            </a:r>
            <a:r>
              <a:rPr lang="en-US" altLang="zh-CN" sz="1800" spc="-21" dirty="0">
                <a:solidFill>
                  <a:srgbClr val="000000"/>
                </a:solidFill>
                <a:latin typeface="Arial"/>
                <a:ea typeface="Arial"/>
                <a:cs typeface="Arial"/>
              </a:rPr>
              <a:t>ı</a:t>
            </a:r>
            <a:r>
              <a:rPr lang="en-US" altLang="zh-CN" sz="1800" spc="0" dirty="0">
                <a:solidFill>
                  <a:srgbClr val="000000"/>
                </a:solidFill>
                <a:latin typeface="Arial"/>
                <a:ea typeface="Arial"/>
                <a:cs typeface="Arial"/>
              </a:rPr>
              <a:t>ştır</a:t>
            </a:r>
            <a:r>
              <a:rPr lang="en-US" altLang="zh-CN" sz="1800" spc="-15" dirty="0">
                <a:solidFill>
                  <a:srgbClr val="000000"/>
                </a:solidFill>
                <a:latin typeface="Arial"/>
                <a:ea typeface="Arial"/>
                <a:cs typeface="Arial"/>
              </a:rPr>
              <a:t>ılabilir.</a:t>
            </a:r>
            <a:endParaRPr lang="en-US" altLang="zh-CN" sz="1800" dirty="0">
              <a:latin typeface="Arial"/>
              <a:ea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300"/>
          <p:cNvPicPr>
            <a:picLocks noChangeAspect="1"/>
          </p:cNvPicPr>
          <p:nvPr/>
        </p:nvPicPr>
        <p:blipFill>
          <a:blip r:embed="rId2"/>
          <a:stretch>
            <a:fillRect/>
          </a:stretch>
        </p:blipFill>
        <p:spPr>
          <a:xfrm>
            <a:off x="774073" y="348997"/>
            <a:ext cx="9144001" cy="6858000"/>
          </a:xfrm>
          <a:prstGeom prst="rect">
            <a:avLst/>
          </a:prstGeom>
          <a:noFill/>
        </p:spPr>
      </p:pic>
      <p:sp>
        <p:nvSpPr>
          <p:cNvPr id="301" name="Path30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2" name="Path30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3" name="Path30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4" name="Text Box304"/>
          <p:cNvSpPr txBox="1"/>
          <p:nvPr/>
        </p:nvSpPr>
        <p:spPr>
          <a:xfrm>
            <a:off x="2060552" y="349226"/>
            <a:ext cx="7379827" cy="6099106"/>
          </a:xfrm>
          <a:prstGeom prst="rect">
            <a:avLst/>
          </a:prstGeom>
          <a:noFill/>
        </p:spPr>
        <p:txBody>
          <a:bodyPr wrap="square" lIns="0" tIns="0" rIns="0" rtlCol="0">
            <a:spAutoFit/>
          </a:bodyPr>
          <a:lstStyle/>
          <a:p>
            <a:pPr marL="1" algn="l" rtl="0">
              <a:lnSpc>
                <a:spcPts val="2056"/>
              </a:lnSpc>
            </a:pPr>
            <a:r>
              <a:rPr lang="en-US" altLang="zh-CN" sz="1800" b="1" spc="-2" dirty="0">
                <a:solidFill>
                  <a:srgbClr val="FF0000"/>
                </a:solidFill>
                <a:latin typeface="Arial"/>
                <a:ea typeface="Arial"/>
                <a:cs typeface="Arial"/>
              </a:rPr>
              <a:t>Sara</a:t>
            </a:r>
            <a:r>
              <a:rPr lang="en-US" altLang="zh-CN" sz="1800" b="1" spc="-491" dirty="0">
                <a:solidFill>
                  <a:srgbClr val="FF0000"/>
                </a:solidFill>
                <a:latin typeface="Arial"/>
                <a:ea typeface="Arial"/>
                <a:cs typeface="Arial"/>
              </a:rPr>
              <a:t> </a:t>
            </a:r>
            <a:r>
              <a:rPr lang="en-US" altLang="zh-CN" sz="1800" b="1" spc="1" dirty="0">
                <a:solidFill>
                  <a:srgbClr val="FF0000"/>
                </a:solidFill>
                <a:latin typeface="Arial"/>
                <a:ea typeface="Arial"/>
                <a:cs typeface="Arial"/>
              </a:rPr>
              <a:t>Krizinin</a:t>
            </a:r>
            <a:r>
              <a:rPr lang="en-US" altLang="zh-CN" sz="1800" b="1" spc="-617" dirty="0">
                <a:solidFill>
                  <a:srgbClr val="FF0000"/>
                </a:solidFill>
                <a:latin typeface="Arial"/>
                <a:ea typeface="Arial"/>
                <a:cs typeface="Arial"/>
              </a:rPr>
              <a:t> </a:t>
            </a:r>
            <a:r>
              <a:rPr lang="en-US" altLang="zh-CN" sz="1800" b="1" spc="-1" dirty="0">
                <a:solidFill>
                  <a:srgbClr val="FF0000"/>
                </a:solidFill>
                <a:latin typeface="Arial"/>
                <a:ea typeface="Arial"/>
                <a:cs typeface="Arial"/>
              </a:rPr>
              <a:t>Belirtileri</a:t>
            </a:r>
            <a:r>
              <a:rPr lang="en-US" altLang="zh-CN" sz="1800" b="1" spc="12" dirty="0">
                <a:solidFill>
                  <a:srgbClr val="FF0000"/>
                </a:solidFill>
                <a:latin typeface="Arial"/>
                <a:ea typeface="Arial"/>
                <a:cs typeface="Arial"/>
              </a:rPr>
              <a:t> </a:t>
            </a:r>
            <a:r>
              <a:rPr lang="en-US" altLang="zh-CN" sz="1800" b="1" spc="-1" dirty="0">
                <a:solidFill>
                  <a:srgbClr val="FF0000"/>
                </a:solidFill>
                <a:latin typeface="Arial"/>
                <a:ea typeface="Arial"/>
                <a:cs typeface="Arial"/>
              </a:rPr>
              <a:t>Nelerdir?</a:t>
            </a:r>
            <a:endParaRPr lang="en-US" altLang="zh-CN" sz="1800" dirty="0">
              <a:latin typeface="Arial"/>
              <a:ea typeface="Arial"/>
              <a:cs typeface="Arial"/>
            </a:endParaRPr>
          </a:p>
          <a:p>
            <a:pPr marL="1" algn="l" rtl="0">
              <a:lnSpc>
                <a:spcPts val="2160"/>
              </a:lnSpc>
              <a:spcBef>
                <a:spcPts val="2248"/>
              </a:spcBef>
            </a:pPr>
            <a:r>
              <a:rPr lang="en-US" altLang="zh-CN" sz="1800" spc="0" dirty="0">
                <a:solidFill>
                  <a:srgbClr val="000000"/>
                </a:solidFill>
                <a:latin typeface="Arial"/>
                <a:ea typeface="Arial"/>
                <a:cs typeface="Arial"/>
              </a:rPr>
              <a:t></a:t>
            </a:r>
            <a:r>
              <a:rPr lang="en-US" altLang="zh-CN" sz="1800" spc="-552" dirty="0">
                <a:solidFill>
                  <a:srgbClr val="000000"/>
                </a:solidFill>
                <a:latin typeface="Arial"/>
                <a:ea typeface="Arial"/>
                <a:cs typeface="Arial"/>
              </a:rPr>
              <a:t> </a:t>
            </a:r>
            <a:r>
              <a:rPr lang="en-US" altLang="zh-CN" sz="1800" dirty="0">
                <a:solidFill>
                  <a:srgbClr val="000000"/>
                </a:solidFill>
                <a:latin typeface="Arial"/>
                <a:ea typeface="Arial"/>
                <a:cs typeface="Arial"/>
              </a:rPr>
              <a:t>Hastada sonradan oluşan ve ön haberci denilen normalde olmayan kokuları alma, adale kasılmaları gibi ön belirtiler oluşur,</a:t>
            </a:r>
            <a:endParaRPr lang="en-US" altLang="zh-CN" sz="1800" dirty="0">
              <a:latin typeface="Arial"/>
              <a:ea typeface="Arial"/>
              <a:cs typeface="Arial"/>
            </a:endParaRPr>
          </a:p>
          <a:p>
            <a:pPr marL="1" marR="1634" indent="-1" algn="l" rtl="0">
              <a:lnSpc>
                <a:spcPts val="2160"/>
              </a:lnSpc>
            </a:pPr>
            <a:r>
              <a:rPr lang="en-US" altLang="zh-CN" sz="1800" dirty="0">
                <a:solidFill>
                  <a:srgbClr val="000000"/>
                </a:solidFill>
                <a:latin typeface="Arial"/>
                <a:ea typeface="Arial"/>
                <a:cs typeface="Arial"/>
              </a:rPr>
              <a:t> Bazen hasta bağırır, şiddetli ve ani bir şekilde bilincini kaybederek yığılır,</a:t>
            </a:r>
            <a:endParaRPr lang="en-US" altLang="zh-CN" sz="1800" dirty="0">
              <a:latin typeface="Arial"/>
              <a:ea typeface="Arial"/>
              <a:cs typeface="Arial"/>
            </a:endParaRPr>
          </a:p>
          <a:p>
            <a:pPr marL="1" marR="1708" algn="l" rtl="0">
              <a:lnSpc>
                <a:spcPts val="2114"/>
              </a:lnSpc>
            </a:pPr>
            <a:r>
              <a:rPr lang="en-US" altLang="zh-CN" sz="1800" dirty="0">
                <a:solidFill>
                  <a:srgbClr val="000000"/>
                </a:solidFill>
                <a:latin typeface="Arial"/>
                <a:ea typeface="Arial"/>
                <a:cs typeface="Arial"/>
              </a:rPr>
              <a:t> Yoğun ve genel adale kasılmaları görülebilir, 10–20 saniye kadar nefesi kesilebilir,</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Dokularda ve yüzde morarma gözlenir,45</a:t>
            </a:r>
            <a:endParaRPr lang="en-US" altLang="zh-CN" sz="1800" dirty="0">
              <a:latin typeface="Arial"/>
              <a:ea typeface="Arial"/>
              <a:cs typeface="Arial"/>
            </a:endParaRPr>
          </a:p>
          <a:p>
            <a:pPr marL="1" marR="570" algn="l" rtl="0">
              <a:lnSpc>
                <a:spcPts val="2114"/>
              </a:lnSpc>
            </a:pPr>
            <a:r>
              <a:rPr lang="en-US" altLang="zh-CN" sz="1800" dirty="0">
                <a:solidFill>
                  <a:srgbClr val="000000"/>
                </a:solidFill>
                <a:latin typeface="Arial"/>
                <a:ea typeface="Arial"/>
                <a:cs typeface="Arial"/>
              </a:rPr>
              <a:t> Ardından kısa ve genel adale kasılması, sesli nefes alma, aşır ı </a:t>
            </a:r>
            <a:r>
              <a:rPr lang="en-US" altLang="zh-CN" sz="1800" dirty="0" err="1">
                <a:solidFill>
                  <a:srgbClr val="000000"/>
                </a:solidFill>
                <a:latin typeface="Arial"/>
                <a:ea typeface="Arial"/>
                <a:cs typeface="Arial"/>
              </a:rPr>
              <a:t>tükürük</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salgılanması</a:t>
            </a: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altına</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kaçırma</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görülebilir,</a:t>
            </a:r>
            <a:endParaRPr lang="en-US" altLang="zh-CN" sz="1800" dirty="0">
              <a:latin typeface="Arial"/>
              <a:ea typeface="Arial"/>
              <a:cs typeface="Arial"/>
            </a:endParaRPr>
          </a:p>
          <a:p>
            <a:pPr marL="1" marR="1638" algn="l" rtl="0">
              <a:lnSpc>
                <a:spcPts val="2114"/>
              </a:lnSpc>
              <a:spcBef>
                <a:spcPts val="92"/>
              </a:spcBef>
            </a:pPr>
            <a:r>
              <a:rPr lang="en-US" altLang="zh-CN" sz="1800" dirty="0">
                <a:solidFill>
                  <a:srgbClr val="000000"/>
                </a:solidFill>
                <a:latin typeface="Arial"/>
                <a:ea typeface="Arial"/>
                <a:cs typeface="Arial"/>
              </a:rPr>
              <a:t> Hasta dilini ısırabilir, başını yere çarpıp yaralayabilir, aşırı kontrolsüz hareketler gözlenir,</a:t>
            </a:r>
            <a:endParaRPr lang="en-US" altLang="zh-CN" sz="1800" dirty="0">
              <a:latin typeface="Arial"/>
              <a:ea typeface="Arial"/>
              <a:cs typeface="Arial"/>
            </a:endParaRPr>
          </a:p>
          <a:p>
            <a:pPr marL="1" marR="2092" algn="l" rtl="0">
              <a:lnSpc>
                <a:spcPts val="2114"/>
              </a:lnSpc>
              <a:spcBef>
                <a:spcPts val="92"/>
              </a:spcBef>
            </a:pPr>
            <a:r>
              <a:rPr lang="en-US" altLang="zh-CN" sz="1800" dirty="0">
                <a:solidFill>
                  <a:srgbClr val="000000"/>
                </a:solidFill>
                <a:latin typeface="Arial"/>
                <a:ea typeface="Arial"/>
                <a:cs typeface="Arial"/>
              </a:rPr>
              <a:t> Son aşamada hasta uyanır, şaşkındır, nerede olduğundan habersiz, uykulu hali vardır.</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Bazı kişilerde, </a:t>
            </a:r>
            <a:r>
              <a:rPr lang="en-US" altLang="zh-CN" sz="1800" dirty="0" err="1">
                <a:solidFill>
                  <a:srgbClr val="000000"/>
                </a:solidFill>
                <a:latin typeface="Arial"/>
                <a:ea typeface="Arial"/>
                <a:cs typeface="Arial"/>
              </a:rPr>
              <a:t>sara</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krizi</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aşağıdaki </a:t>
            </a:r>
            <a:r>
              <a:rPr lang="en-US" altLang="zh-CN" sz="1800" dirty="0" err="1">
                <a:solidFill>
                  <a:srgbClr val="000000"/>
                </a:solidFill>
                <a:latin typeface="Arial"/>
                <a:ea typeface="Arial"/>
                <a:cs typeface="Arial"/>
              </a:rPr>
              <a:t>hafif</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belirtilerle</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görülebilir;</a:t>
            </a:r>
            <a:endParaRPr lang="en-US" altLang="zh-CN" sz="1800" dirty="0">
              <a:latin typeface="Arial"/>
              <a:ea typeface="Arial"/>
              <a:cs typeface="Arial"/>
            </a:endParaRPr>
          </a:p>
          <a:p>
            <a:pPr marL="1" marR="1178" algn="l" rtl="0">
              <a:lnSpc>
                <a:spcPts val="2114"/>
              </a:lnSpc>
            </a:pPr>
            <a:r>
              <a:rPr lang="en-US" altLang="zh-CN" sz="1800" dirty="0">
                <a:solidFill>
                  <a:srgbClr val="000000"/>
                </a:solidFill>
                <a:latin typeface="Arial"/>
                <a:ea typeface="Arial"/>
                <a:cs typeface="Arial"/>
              </a:rPr>
              <a:t>— Bir noktaya doğru dalgın bakış </a:t>
            </a:r>
            <a:r>
              <a:rPr lang="en-US" altLang="zh-CN" sz="1800" dirty="0" err="1">
                <a:solidFill>
                  <a:srgbClr val="000000"/>
                </a:solidFill>
                <a:latin typeface="Arial"/>
                <a:ea typeface="Arial"/>
                <a:cs typeface="Arial"/>
              </a:rPr>
              <a:t>ve</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kişinin</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hayal alemine dalmış gibi görünmesi,</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İstemsiz</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mimik</a:t>
            </a:r>
            <a:r>
              <a:rPr lang="en-US" altLang="zh-CN" sz="1800" dirty="0" smtClean="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ve</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hareketler</a:t>
            </a: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dudak</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ısırma</a:t>
            </a:r>
            <a:r>
              <a:rPr lang="en-US" altLang="zh-CN" sz="1800" dirty="0" smtClean="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gibi</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hareketler,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Anlamsız</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konuşma</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ve</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tekrarlayan</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hareketler,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Dikkati </a:t>
            </a:r>
            <a:r>
              <a:rPr lang="en-US" altLang="zh-CN" sz="1800" dirty="0" err="1">
                <a:solidFill>
                  <a:srgbClr val="000000"/>
                </a:solidFill>
                <a:latin typeface="Arial"/>
                <a:ea typeface="Arial"/>
                <a:cs typeface="Arial"/>
              </a:rPr>
              <a:t>dağıtacak</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derecede</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err="1">
                <a:solidFill>
                  <a:srgbClr val="000000"/>
                </a:solidFill>
                <a:latin typeface="Arial"/>
                <a:ea typeface="Arial"/>
                <a:cs typeface="Arial"/>
              </a:rPr>
              <a:t>bellek</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yitimi</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305"/>
          <p:cNvPicPr>
            <a:picLocks noChangeAspect="1"/>
          </p:cNvPicPr>
          <p:nvPr/>
        </p:nvPicPr>
        <p:blipFill>
          <a:blip r:embed="rId2"/>
          <a:stretch>
            <a:fillRect/>
          </a:stretch>
        </p:blipFill>
        <p:spPr>
          <a:xfrm>
            <a:off x="774073" y="348997"/>
            <a:ext cx="9144001" cy="6858000"/>
          </a:xfrm>
          <a:prstGeom prst="rect">
            <a:avLst/>
          </a:prstGeom>
          <a:noFill/>
        </p:spPr>
      </p:pic>
      <p:sp>
        <p:nvSpPr>
          <p:cNvPr id="306" name="Path30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7" name="Path30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8" name="Path30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09" name="Text Box309"/>
          <p:cNvSpPr txBox="1"/>
          <p:nvPr/>
        </p:nvSpPr>
        <p:spPr>
          <a:xfrm>
            <a:off x="2052715" y="1314756"/>
            <a:ext cx="7416399" cy="4688463"/>
          </a:xfrm>
          <a:prstGeom prst="rect">
            <a:avLst/>
          </a:prstGeom>
          <a:noFill/>
        </p:spPr>
        <p:txBody>
          <a:bodyPr wrap="square" lIns="0" tIns="0" rIns="0" rtlCol="0">
            <a:spAutoFit/>
          </a:bodyPr>
          <a:lstStyle/>
          <a:p>
            <a:pPr marL="1" algn="l" rtl="0">
              <a:lnSpc>
                <a:spcPts val="2056"/>
              </a:lnSpc>
            </a:pPr>
            <a:r>
              <a:rPr lang="en-US" altLang="zh-CN" sz="1800" b="1" spc="-2" dirty="0">
                <a:solidFill>
                  <a:srgbClr val="475A8D"/>
                </a:solidFill>
                <a:latin typeface="Arial"/>
                <a:ea typeface="Arial"/>
                <a:cs typeface="Arial"/>
              </a:rPr>
              <a:t>Sara</a:t>
            </a:r>
            <a:r>
              <a:rPr lang="en-US" altLang="zh-CN" sz="1800" b="1" spc="-491" dirty="0">
                <a:solidFill>
                  <a:srgbClr val="475A8D"/>
                </a:solidFill>
                <a:latin typeface="Arial"/>
                <a:ea typeface="Arial"/>
                <a:cs typeface="Arial"/>
              </a:rPr>
              <a:t> </a:t>
            </a:r>
            <a:r>
              <a:rPr lang="en-US" altLang="zh-CN" sz="1800" b="1" spc="1" dirty="0">
                <a:solidFill>
                  <a:srgbClr val="475A8D"/>
                </a:solidFill>
                <a:latin typeface="Arial"/>
                <a:ea typeface="Arial"/>
                <a:cs typeface="Arial"/>
              </a:rPr>
              <a:t>Krizinde</a:t>
            </a:r>
            <a:r>
              <a:rPr lang="en-US" altLang="zh-CN" sz="1800" b="1" spc="-515" dirty="0">
                <a:solidFill>
                  <a:srgbClr val="475A8D"/>
                </a:solidFill>
                <a:latin typeface="Arial"/>
                <a:ea typeface="Arial"/>
                <a:cs typeface="Arial"/>
              </a:rPr>
              <a:t> </a:t>
            </a:r>
            <a:r>
              <a:rPr lang="en-US" altLang="zh-CN" sz="1800" b="1" spc="0" dirty="0">
                <a:solidFill>
                  <a:srgbClr val="475A8D"/>
                </a:solidFill>
                <a:latin typeface="Arial"/>
                <a:ea typeface="Arial"/>
                <a:cs typeface="Arial"/>
              </a:rPr>
              <a:t>İ</a:t>
            </a:r>
            <a:r>
              <a:rPr lang="en-US" altLang="zh-CN" sz="1800" b="1" spc="-2" dirty="0">
                <a:solidFill>
                  <a:srgbClr val="475A8D"/>
                </a:solidFill>
                <a:latin typeface="Arial"/>
                <a:ea typeface="Arial"/>
                <a:cs typeface="Arial"/>
              </a:rPr>
              <a:t>lkyardım</a:t>
            </a:r>
            <a:r>
              <a:rPr lang="en-US" altLang="zh-CN" sz="1800" b="1" spc="-1088" dirty="0">
                <a:solidFill>
                  <a:srgbClr val="475A8D"/>
                </a:solidFill>
                <a:latin typeface="Arial"/>
                <a:ea typeface="Arial"/>
                <a:cs typeface="Arial"/>
              </a:rPr>
              <a:t> </a:t>
            </a:r>
            <a:r>
              <a:rPr lang="en-US" altLang="zh-CN" sz="1800" b="1" spc="-6" dirty="0">
                <a:solidFill>
                  <a:srgbClr val="475A8D"/>
                </a:solidFill>
                <a:latin typeface="Arial"/>
                <a:ea typeface="Arial"/>
                <a:cs typeface="Arial"/>
              </a:rPr>
              <a:t>Nas</a:t>
            </a:r>
            <a:r>
              <a:rPr lang="en-US" altLang="zh-CN" sz="1800" b="1" spc="0" dirty="0">
                <a:solidFill>
                  <a:srgbClr val="475A8D"/>
                </a:solidFill>
                <a:latin typeface="Arial"/>
                <a:ea typeface="Arial"/>
                <a:cs typeface="Arial"/>
              </a:rPr>
              <a:t>ıl</a:t>
            </a:r>
            <a:r>
              <a:rPr lang="en-US" altLang="zh-CN" sz="1800" b="1" spc="11" dirty="0">
                <a:solidFill>
                  <a:srgbClr val="475A8D"/>
                </a:solidFill>
                <a:latin typeface="Arial"/>
                <a:ea typeface="Arial"/>
                <a:cs typeface="Arial"/>
              </a:rPr>
              <a:t> </a:t>
            </a:r>
            <a:r>
              <a:rPr lang="en-US" altLang="zh-CN" sz="1800" b="1" spc="0" dirty="0">
                <a:solidFill>
                  <a:srgbClr val="475A8D"/>
                </a:solidFill>
                <a:latin typeface="Arial"/>
                <a:ea typeface="Arial"/>
                <a:cs typeface="Arial"/>
              </a:rPr>
              <a:t>Olmal</a:t>
            </a:r>
            <a:r>
              <a:rPr lang="en-US" altLang="zh-CN" sz="1800" b="1" spc="3" dirty="0">
                <a:solidFill>
                  <a:srgbClr val="475A8D"/>
                </a:solidFill>
                <a:latin typeface="Arial"/>
                <a:ea typeface="Arial"/>
                <a:cs typeface="Arial"/>
              </a:rPr>
              <a:t>ıd</a:t>
            </a:r>
            <a:r>
              <a:rPr lang="en-US" altLang="zh-CN" sz="1800" b="1" spc="0" dirty="0">
                <a:solidFill>
                  <a:srgbClr val="475A8D"/>
                </a:solidFill>
                <a:latin typeface="Arial"/>
                <a:ea typeface="Arial"/>
                <a:cs typeface="Arial"/>
              </a:rPr>
              <a:t>ır?</a:t>
            </a:r>
            <a:endParaRPr lang="en-US" altLang="zh-CN" sz="1800" dirty="0">
              <a:latin typeface="Arial"/>
              <a:ea typeface="Arial"/>
              <a:cs typeface="Arial"/>
            </a:endParaRPr>
          </a:p>
          <a:p>
            <a:pPr marL="914401" algn="l" rtl="0">
              <a:lnSpc>
                <a:spcPts val="2129"/>
              </a:lnSpc>
              <a:spcBef>
                <a:spcPts val="2279"/>
              </a:spcBef>
            </a:pPr>
            <a:r>
              <a:rPr lang="en-US" altLang="zh-CN" sz="1800" kern="1100" dirty="0">
                <a:solidFill>
                  <a:srgbClr val="000000"/>
                </a:solidFill>
                <a:latin typeface="Arial"/>
                <a:ea typeface="Arial"/>
                <a:cs typeface="Arial"/>
              </a:rPr>
              <a:t>Öncelikle, olayla ilgili güvenlik önlemleri alınır (Örneğin kişi yol</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ortasında kriz geçiriyorsa olay yerindeki trafik akışı kesilmelidir).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Kriz, kendi sürecini tamamlamaya bırakılır,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Hasta bağlanmaya çalışılmaz,</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Kilitlenmiş çene açılmaya çalışılmaz,</a:t>
            </a:r>
            <a:endParaRPr lang="en-US" altLang="zh-CN" sz="1800" kern="1100" dirty="0">
              <a:latin typeface="Arial"/>
              <a:ea typeface="Arial"/>
              <a:cs typeface="Arial"/>
            </a:endParaRPr>
          </a:p>
          <a:p>
            <a:pPr marR="1022" algn="l" rtl="0">
              <a:lnSpc>
                <a:spcPts val="2160"/>
              </a:lnSpc>
            </a:pPr>
            <a:r>
              <a:rPr lang="en-US" altLang="zh-CN" sz="1800" kern="1100" dirty="0">
                <a:solidFill>
                  <a:srgbClr val="000000"/>
                </a:solidFill>
                <a:latin typeface="Arial"/>
                <a:ea typeface="Arial"/>
                <a:cs typeface="Arial"/>
              </a:rPr>
              <a:t> Genel olarak yabancı herhangi bir madde kullanılmaz, koklatılmaz ya da ağızdan herhangi bir yiyecek içecek verilmez,</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Kendisini yaralamamasına dikkat edilir,</a:t>
            </a:r>
            <a:endParaRPr lang="en-US" altLang="zh-CN" sz="1800" kern="1100" dirty="0">
              <a:latin typeface="Arial"/>
              <a:ea typeface="Arial"/>
              <a:cs typeface="Arial"/>
            </a:endParaRPr>
          </a:p>
          <a:p>
            <a:pPr algn="l" rtl="0">
              <a:lnSpc>
                <a:spcPts val="2114"/>
              </a:lnSpc>
            </a:pPr>
            <a:r>
              <a:rPr lang="en-US" altLang="zh-CN" sz="1800" kern="1100" dirty="0">
                <a:solidFill>
                  <a:srgbClr val="000000"/>
                </a:solidFill>
                <a:latin typeface="Arial"/>
                <a:ea typeface="Arial"/>
                <a:cs typeface="Arial"/>
              </a:rPr>
              <a:t> Başını çarpmasını engellemek için başın altına yumuşak bir malzeme konur,</a:t>
            </a:r>
            <a:endParaRPr lang="en-US" altLang="zh-CN" sz="1800" kern="1100" dirty="0">
              <a:latin typeface="Arial"/>
              <a:ea typeface="Arial"/>
              <a:cs typeface="Arial"/>
            </a:endParaRPr>
          </a:p>
          <a:p>
            <a:pPr algn="l" rtl="0">
              <a:lnSpc>
                <a:spcPts val="2129"/>
              </a:lnSpc>
              <a:spcBef>
                <a:spcPts val="122"/>
              </a:spcBef>
            </a:pPr>
            <a:r>
              <a:rPr lang="en-US" altLang="zh-CN" sz="1800" kern="1100" dirty="0">
                <a:solidFill>
                  <a:srgbClr val="000000"/>
                </a:solidFill>
                <a:latin typeface="Arial"/>
                <a:ea typeface="Arial"/>
                <a:cs typeface="Arial"/>
              </a:rPr>
              <a:t> Yaralanmaya neden olabilecek gereçler etraftan kaldırılır,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Sıkan giysiler gevşetilir,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Kusmaya karşı tedbirli olunur,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a:t>
            </a:r>
            <a:r>
              <a:rPr lang="en-US" altLang="zh-CN" sz="1800" kern="1100" dirty="0" err="1" smtClean="0">
                <a:solidFill>
                  <a:srgbClr val="000000"/>
                </a:solidFill>
                <a:latin typeface="Arial"/>
                <a:ea typeface="Arial"/>
                <a:cs typeface="Arial"/>
              </a:rPr>
              <a:t>Düşme</a:t>
            </a:r>
            <a:r>
              <a:rPr lang="tr-TR" altLang="zh-CN" sz="1800" kern="1100" dirty="0" smtClean="0">
                <a:solidFill>
                  <a:srgbClr val="000000"/>
                </a:solidFill>
                <a:latin typeface="Arial"/>
                <a:ea typeface="Arial"/>
                <a:cs typeface="Arial"/>
              </a:rPr>
              <a:t> </a:t>
            </a:r>
            <a:r>
              <a:rPr lang="en-US" altLang="zh-CN" sz="1800" kern="1100" dirty="0" smtClean="0">
                <a:solidFill>
                  <a:srgbClr val="000000"/>
                </a:solidFill>
                <a:latin typeface="Arial"/>
                <a:ea typeface="Arial"/>
                <a:cs typeface="Arial"/>
              </a:rPr>
              <a:t> </a:t>
            </a:r>
            <a:r>
              <a:rPr lang="en-US" altLang="zh-CN" sz="1800" kern="1100" dirty="0" err="1">
                <a:solidFill>
                  <a:srgbClr val="000000"/>
                </a:solidFill>
                <a:latin typeface="Arial"/>
                <a:ea typeface="Arial"/>
                <a:cs typeface="Arial"/>
              </a:rPr>
              <a:t>sonucu</a:t>
            </a:r>
            <a:r>
              <a:rPr lang="en-US" altLang="zh-CN" sz="1800" kern="1100" dirty="0">
                <a:solidFill>
                  <a:srgbClr val="000000"/>
                </a:solidFill>
                <a:latin typeface="Arial"/>
                <a:ea typeface="Arial"/>
                <a:cs typeface="Arial"/>
              </a:rPr>
              <a:t> </a:t>
            </a:r>
            <a:r>
              <a:rPr lang="tr-TR" altLang="zh-CN" sz="1800" kern="1100" dirty="0" smtClean="0">
                <a:solidFill>
                  <a:srgbClr val="000000"/>
                </a:solidFill>
                <a:latin typeface="Arial"/>
                <a:ea typeface="Arial"/>
                <a:cs typeface="Arial"/>
              </a:rPr>
              <a:t>  </a:t>
            </a:r>
            <a:r>
              <a:rPr lang="en-US" altLang="zh-CN" sz="1800" kern="1100" dirty="0" err="1" smtClean="0">
                <a:solidFill>
                  <a:srgbClr val="000000"/>
                </a:solidFill>
                <a:latin typeface="Arial"/>
                <a:ea typeface="Arial"/>
                <a:cs typeface="Arial"/>
              </a:rPr>
              <a:t>yaralanma</a:t>
            </a:r>
            <a:r>
              <a:rPr lang="en-US" altLang="zh-CN" sz="1800" kern="1100" dirty="0" smtClean="0">
                <a:solidFill>
                  <a:srgbClr val="000000"/>
                </a:solidFill>
                <a:latin typeface="Arial"/>
                <a:ea typeface="Arial"/>
                <a:cs typeface="Arial"/>
              </a:rPr>
              <a:t> </a:t>
            </a:r>
            <a:r>
              <a:rPr lang="en-US" altLang="zh-CN" sz="1800" kern="1100" dirty="0">
                <a:solidFill>
                  <a:srgbClr val="000000"/>
                </a:solidFill>
                <a:latin typeface="Arial"/>
                <a:ea typeface="Arial"/>
                <a:cs typeface="Arial"/>
              </a:rPr>
              <a:t>varsa gerekli işlemler yapılır,</a:t>
            </a:r>
            <a:endParaRPr lang="en-US" altLang="zh-CN" sz="1800" kern="1100" dirty="0">
              <a:latin typeface="Arial"/>
              <a:ea typeface="Arial"/>
              <a:cs typeface="Arial"/>
            </a:endParaRPr>
          </a:p>
          <a:p>
            <a:pPr algn="l" rtl="0">
              <a:lnSpc>
                <a:spcPts val="2129"/>
              </a:lnSpc>
              <a:spcBef>
                <a:spcPts val="31"/>
              </a:spcBef>
            </a:pPr>
            <a:r>
              <a:rPr lang="en-US" altLang="zh-CN" sz="1800" kern="1100" dirty="0">
                <a:solidFill>
                  <a:srgbClr val="000000"/>
                </a:solidFill>
                <a:latin typeface="Arial"/>
                <a:ea typeface="Arial"/>
                <a:cs typeface="Arial"/>
              </a:rPr>
              <a:t> Tıbbi yardım istenir (112</a:t>
            </a:r>
            <a:r>
              <a:rPr lang="en-US" altLang="zh-CN" sz="1800" kern="1100" dirty="0" smtClean="0">
                <a:solidFill>
                  <a:srgbClr val="000000"/>
                </a:solidFill>
                <a:latin typeface="Arial"/>
                <a:ea typeface="Arial"/>
                <a:cs typeface="Arial"/>
              </a:rPr>
              <a:t>).</a:t>
            </a:r>
            <a:endParaRPr lang="en-US" altLang="zh-CN" sz="1800" kern="1100" dirty="0">
              <a:latin typeface="Arial"/>
              <a:ea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310"/>
          <p:cNvPicPr>
            <a:picLocks noChangeAspect="1"/>
          </p:cNvPicPr>
          <p:nvPr/>
        </p:nvPicPr>
        <p:blipFill>
          <a:blip r:embed="rId2"/>
          <a:stretch>
            <a:fillRect/>
          </a:stretch>
        </p:blipFill>
        <p:spPr>
          <a:xfrm>
            <a:off x="774073" y="348997"/>
            <a:ext cx="9144001" cy="6858000"/>
          </a:xfrm>
          <a:prstGeom prst="rect">
            <a:avLst/>
          </a:prstGeom>
          <a:noFill/>
        </p:spPr>
      </p:pic>
      <p:sp>
        <p:nvSpPr>
          <p:cNvPr id="311" name="Path31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12" name="Path31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13" name="Path31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14" name="Text Box314"/>
          <p:cNvSpPr txBox="1"/>
          <p:nvPr/>
        </p:nvSpPr>
        <p:spPr>
          <a:xfrm>
            <a:off x="2124344" y="1314756"/>
            <a:ext cx="6538574" cy="3072636"/>
          </a:xfrm>
          <a:prstGeom prst="rect">
            <a:avLst/>
          </a:prstGeom>
          <a:noFill/>
        </p:spPr>
        <p:txBody>
          <a:bodyPr wrap="square" lIns="0" tIns="0" rIns="0" rtlCol="0">
            <a:spAutoFit/>
          </a:bodyPr>
          <a:lstStyle/>
          <a:p>
            <a:pPr algn="l" rtl="0">
              <a:lnSpc>
                <a:spcPts val="2056"/>
              </a:lnSpc>
            </a:pPr>
            <a:r>
              <a:rPr lang="en-US" altLang="zh-CN" sz="1800" b="1" spc="-3" dirty="0">
                <a:solidFill>
                  <a:srgbClr val="475A8D"/>
                </a:solidFill>
                <a:latin typeface="Arial"/>
                <a:ea typeface="Arial"/>
                <a:cs typeface="Arial"/>
              </a:rPr>
              <a:t>Kan</a:t>
            </a:r>
            <a:r>
              <a:rPr lang="en-US" altLang="zh-CN" sz="1800" b="1" spc="-591" dirty="0">
                <a:solidFill>
                  <a:srgbClr val="475A8D"/>
                </a:solidFill>
                <a:latin typeface="Arial"/>
                <a:ea typeface="Arial"/>
                <a:cs typeface="Arial"/>
              </a:rPr>
              <a:t> </a:t>
            </a:r>
            <a:r>
              <a:rPr lang="en-US" altLang="zh-CN" sz="1800" b="1" spc="0" dirty="0">
                <a:solidFill>
                  <a:srgbClr val="475A8D"/>
                </a:solidFill>
                <a:latin typeface="Arial"/>
                <a:ea typeface="Arial"/>
                <a:cs typeface="Arial"/>
              </a:rPr>
              <a:t>Ş</a:t>
            </a:r>
            <a:r>
              <a:rPr lang="en-US" altLang="zh-CN" sz="1800" b="1" spc="-4" dirty="0">
                <a:solidFill>
                  <a:srgbClr val="475A8D"/>
                </a:solidFill>
                <a:latin typeface="Arial"/>
                <a:ea typeface="Arial"/>
                <a:cs typeface="Arial"/>
              </a:rPr>
              <a:t>ekeri</a:t>
            </a:r>
            <a:r>
              <a:rPr lang="en-US" altLang="zh-CN" sz="1800" b="1" spc="19" dirty="0">
                <a:solidFill>
                  <a:srgbClr val="475A8D"/>
                </a:solidFill>
                <a:latin typeface="Arial"/>
                <a:ea typeface="Arial"/>
                <a:cs typeface="Arial"/>
              </a:rPr>
              <a:t> </a:t>
            </a:r>
            <a:r>
              <a:rPr lang="en-US" altLang="zh-CN" sz="1800" b="1" spc="0" dirty="0">
                <a:solidFill>
                  <a:srgbClr val="475A8D"/>
                </a:solidFill>
                <a:latin typeface="Arial"/>
                <a:ea typeface="Arial"/>
                <a:cs typeface="Arial"/>
              </a:rPr>
              <a:t>Dü</a:t>
            </a:r>
            <a:r>
              <a:rPr lang="en-US" altLang="zh-CN" sz="1800" b="1" spc="-9" dirty="0">
                <a:solidFill>
                  <a:srgbClr val="475A8D"/>
                </a:solidFill>
                <a:latin typeface="Arial"/>
                <a:ea typeface="Arial"/>
                <a:cs typeface="Arial"/>
              </a:rPr>
              <a:t>ş</a:t>
            </a:r>
            <a:r>
              <a:rPr lang="en-US" altLang="zh-CN" sz="1800" b="1" spc="0" dirty="0">
                <a:solidFill>
                  <a:srgbClr val="475A8D"/>
                </a:solidFill>
                <a:latin typeface="Arial"/>
                <a:ea typeface="Arial"/>
                <a:cs typeface="Arial"/>
              </a:rPr>
              <a:t>üklü</a:t>
            </a:r>
            <a:r>
              <a:rPr lang="en-US" altLang="zh-CN" sz="1800" b="1" spc="7" dirty="0">
                <a:solidFill>
                  <a:srgbClr val="475A8D"/>
                </a:solidFill>
                <a:latin typeface="Arial"/>
                <a:ea typeface="Arial"/>
                <a:cs typeface="Arial"/>
              </a:rPr>
              <a:t>ğ</a:t>
            </a:r>
            <a:r>
              <a:rPr lang="en-US" altLang="zh-CN" sz="1800" b="1" spc="0" dirty="0">
                <a:solidFill>
                  <a:srgbClr val="475A8D"/>
                </a:solidFill>
                <a:latin typeface="Arial"/>
                <a:ea typeface="Arial"/>
                <a:cs typeface="Arial"/>
              </a:rPr>
              <a:t>ü</a:t>
            </a:r>
            <a:r>
              <a:rPr lang="en-US" altLang="zh-CN" sz="1800" b="1" spc="-618" dirty="0">
                <a:solidFill>
                  <a:srgbClr val="475A8D"/>
                </a:solidFill>
                <a:latin typeface="Arial"/>
                <a:ea typeface="Arial"/>
                <a:cs typeface="Arial"/>
              </a:rPr>
              <a:t> </a:t>
            </a:r>
            <a:r>
              <a:rPr lang="en-US" altLang="zh-CN" sz="1800" b="1" spc="0" dirty="0">
                <a:solidFill>
                  <a:srgbClr val="475A8D"/>
                </a:solidFill>
                <a:latin typeface="Arial"/>
                <a:ea typeface="Arial"/>
                <a:cs typeface="Arial"/>
              </a:rPr>
              <a:t>Nedir?</a:t>
            </a:r>
            <a:endParaRPr lang="en-US" altLang="zh-CN" sz="1800" dirty="0">
              <a:latin typeface="Arial"/>
              <a:ea typeface="Arial"/>
              <a:cs typeface="Arial"/>
            </a:endParaRPr>
          </a:p>
          <a:p>
            <a:pPr algn="l" rtl="0">
              <a:lnSpc>
                <a:spcPts val="2114"/>
              </a:lnSpc>
              <a:spcBef>
                <a:spcPts val="2248"/>
              </a:spcBef>
            </a:pPr>
            <a:r>
              <a:rPr lang="en-US" altLang="zh-CN" sz="1800" dirty="0">
                <a:solidFill>
                  <a:srgbClr val="000000"/>
                </a:solidFill>
                <a:latin typeface="Arial"/>
                <a:ea typeface="Arial"/>
                <a:cs typeface="Arial"/>
              </a:rPr>
              <a:t>Herhangi bir nedenle vücutta glikoz eksildiği zaman ortaya çıkan belirtilerdir.</a:t>
            </a:r>
            <a:endParaRPr lang="en-US" altLang="zh-CN" sz="1800" dirty="0">
              <a:latin typeface="Arial"/>
              <a:ea typeface="Arial"/>
              <a:cs typeface="Arial"/>
            </a:endParaRPr>
          </a:p>
          <a:p>
            <a:pPr algn="l" rtl="0">
              <a:lnSpc>
                <a:spcPts val="2056"/>
              </a:lnSpc>
              <a:spcBef>
                <a:spcPts val="2268"/>
              </a:spcBef>
            </a:pPr>
            <a:r>
              <a:rPr lang="en-US" altLang="zh-CN" sz="1800" b="1" dirty="0">
                <a:solidFill>
                  <a:srgbClr val="000000"/>
                </a:solidFill>
                <a:latin typeface="Arial"/>
                <a:ea typeface="Arial"/>
                <a:cs typeface="Arial"/>
              </a:rPr>
              <a:t>Kan Şekeri Düşmesinin Nedenleri Nelerdir?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Şeker hastalığı tedavisine bağlı,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Uzun egzersizler sonrası,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Uzun süre aç kalma,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Barsak ameliyatı geçirenlerde yemek </a:t>
            </a:r>
            <a:r>
              <a:rPr lang="en-US" altLang="zh-CN" sz="1800" dirty="0" err="1">
                <a:solidFill>
                  <a:srgbClr val="000000"/>
                </a:solidFill>
                <a:latin typeface="Arial"/>
                <a:ea typeface="Arial"/>
                <a:cs typeface="Arial"/>
              </a:rPr>
              <a:t>sonrası</a:t>
            </a:r>
            <a:r>
              <a:rPr lang="en-US" altLang="zh-CN" sz="1800" spc="-5"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315"/>
          <p:cNvPicPr>
            <a:picLocks noChangeAspect="1"/>
          </p:cNvPicPr>
          <p:nvPr/>
        </p:nvPicPr>
        <p:blipFill>
          <a:blip r:embed="rId2"/>
          <a:stretch>
            <a:fillRect/>
          </a:stretch>
        </p:blipFill>
        <p:spPr>
          <a:xfrm>
            <a:off x="774073" y="348997"/>
            <a:ext cx="9144001" cy="6858000"/>
          </a:xfrm>
          <a:prstGeom prst="rect">
            <a:avLst/>
          </a:prstGeom>
          <a:noFill/>
        </p:spPr>
      </p:pic>
      <p:sp>
        <p:nvSpPr>
          <p:cNvPr id="316" name="Path31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17" name="Path31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18" name="Path31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19" name="Image319"/>
          <p:cNvPicPr>
            <a:picLocks noChangeAspect="1"/>
          </p:cNvPicPr>
          <p:nvPr/>
        </p:nvPicPr>
        <p:blipFill>
          <a:blip r:embed="rId3"/>
          <a:stretch>
            <a:fillRect/>
          </a:stretch>
        </p:blipFill>
        <p:spPr>
          <a:xfrm>
            <a:off x="1098685" y="609600"/>
            <a:ext cx="8569453" cy="616000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321"/>
          <p:cNvPicPr>
            <a:picLocks noChangeAspect="1"/>
          </p:cNvPicPr>
          <p:nvPr/>
        </p:nvPicPr>
        <p:blipFill>
          <a:blip r:embed="rId2"/>
          <a:stretch>
            <a:fillRect/>
          </a:stretch>
        </p:blipFill>
        <p:spPr>
          <a:xfrm>
            <a:off x="774073" y="348997"/>
            <a:ext cx="9144001" cy="6858000"/>
          </a:xfrm>
          <a:prstGeom prst="rect">
            <a:avLst/>
          </a:prstGeom>
          <a:noFill/>
        </p:spPr>
      </p:pic>
      <p:sp>
        <p:nvSpPr>
          <p:cNvPr id="322" name="Path32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23" name="Path32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24" name="Path32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25" name="Text Box325"/>
          <p:cNvSpPr txBox="1"/>
          <p:nvPr/>
        </p:nvSpPr>
        <p:spPr>
          <a:xfrm>
            <a:off x="2269124" y="955091"/>
            <a:ext cx="6702102" cy="4944943"/>
          </a:xfrm>
          <a:prstGeom prst="rect">
            <a:avLst/>
          </a:prstGeom>
          <a:noFill/>
        </p:spPr>
        <p:txBody>
          <a:bodyPr wrap="square" lIns="0" tIns="0" rIns="0" rtlCol="0">
            <a:spAutoFit/>
          </a:bodyPr>
          <a:lstStyle/>
          <a:p>
            <a:pPr marR="523836" algn="l" rtl="0">
              <a:lnSpc>
                <a:spcPts val="2152"/>
              </a:lnSpc>
            </a:pPr>
            <a:r>
              <a:rPr lang="en-US" altLang="zh-CN" sz="1800" b="1" dirty="0">
                <a:solidFill>
                  <a:srgbClr val="000000"/>
                </a:solidFill>
                <a:latin typeface="Arial"/>
                <a:ea typeface="Arial"/>
                <a:cs typeface="Arial"/>
              </a:rPr>
              <a:t>Kan Şekeri Aniden Düştüğünde Hangi Belirtiler Görülür? </a:t>
            </a:r>
            <a:r>
              <a:rPr lang="en-US" altLang="zh-CN" sz="1800" dirty="0">
                <a:solidFill>
                  <a:srgbClr val="000000"/>
                </a:solidFill>
                <a:latin typeface="Arial"/>
                <a:ea typeface="Arial"/>
                <a:cs typeface="Arial"/>
              </a:rPr>
              <a:t> Korku,</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Terleme,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Hızlı nabız,</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Titreme,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Aniden acıkma,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Yorgunluk,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Bulantı.</a:t>
            </a:r>
            <a:endParaRPr lang="en-US" altLang="zh-CN" sz="1800" dirty="0">
              <a:latin typeface="Arial"/>
              <a:ea typeface="Arial"/>
              <a:cs typeface="Arial"/>
            </a:endParaRPr>
          </a:p>
          <a:p>
            <a:pPr algn="l" rtl="0">
              <a:lnSpc>
                <a:spcPts val="2116"/>
              </a:lnSpc>
            </a:pPr>
            <a:r>
              <a:rPr lang="en-US" altLang="zh-CN" sz="1800" b="1" dirty="0">
                <a:solidFill>
                  <a:srgbClr val="000000"/>
                </a:solidFill>
                <a:latin typeface="Arial"/>
                <a:ea typeface="Arial"/>
                <a:cs typeface="Arial"/>
              </a:rPr>
              <a:t>Kan Şekeri Düşüklüğü Yavaş ve Uzun Sürede Oluşursa Hangi Belirtiler</a:t>
            </a:r>
            <a:endParaRPr lang="en-US" altLang="zh-CN" sz="1800" dirty="0">
              <a:latin typeface="Arial"/>
              <a:ea typeface="Arial"/>
              <a:cs typeface="Arial"/>
            </a:endParaRPr>
          </a:p>
          <a:p>
            <a:pPr algn="l" rtl="0">
              <a:lnSpc>
                <a:spcPts val="2056"/>
              </a:lnSpc>
              <a:spcBef>
                <a:spcPts val="104"/>
              </a:spcBef>
            </a:pPr>
            <a:r>
              <a:rPr lang="en-US" altLang="zh-CN" sz="1800" b="1" dirty="0">
                <a:solidFill>
                  <a:srgbClr val="000000"/>
                </a:solidFill>
                <a:latin typeface="Arial"/>
                <a:ea typeface="Arial"/>
                <a:cs typeface="Arial"/>
              </a:rPr>
              <a:t>Görülür?</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Baş ağrısı,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Görme bozukluğu,</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Uyuşukluk,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Zayıflık,</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Konuşma güçlüğü,</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Kafa karışıklığı,</a:t>
            </a:r>
            <a:endParaRPr lang="en-US" altLang="zh-CN" sz="18002"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Sarsıntı ve </a:t>
            </a:r>
            <a:r>
              <a:rPr lang="en-US" altLang="zh-CN" sz="1800" dirty="0" err="1">
                <a:solidFill>
                  <a:srgbClr val="000000"/>
                </a:solidFill>
                <a:latin typeface="Arial"/>
                <a:ea typeface="Arial"/>
                <a:cs typeface="Arial"/>
              </a:rPr>
              <a:t>şuur</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kaybı</a:t>
            </a:r>
            <a:endParaRPr lang="en-US" altLang="zh-CN" sz="1800" dirty="0">
              <a:latin typeface="Arial"/>
              <a:ea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35"/>
          <p:cNvPicPr>
            <a:picLocks noChangeAspect="1"/>
          </p:cNvPicPr>
          <p:nvPr/>
        </p:nvPicPr>
        <p:blipFill>
          <a:blip r:embed="rId2"/>
          <a:stretch>
            <a:fillRect/>
          </a:stretch>
        </p:blipFill>
        <p:spPr>
          <a:xfrm>
            <a:off x="774073" y="348997"/>
            <a:ext cx="9144001" cy="6858000"/>
          </a:xfrm>
          <a:prstGeom prst="rect">
            <a:avLst/>
          </a:prstGeom>
          <a:noFill/>
        </p:spPr>
      </p:pic>
      <p:sp>
        <p:nvSpPr>
          <p:cNvPr id="36" name="Path3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 name="Path3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8" name="Path3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9" name="Text Box39"/>
          <p:cNvSpPr txBox="1"/>
          <p:nvPr/>
        </p:nvSpPr>
        <p:spPr>
          <a:xfrm>
            <a:off x="2052715" y="1171500"/>
            <a:ext cx="6229663" cy="4662815"/>
          </a:xfrm>
          <a:prstGeom prst="rect">
            <a:avLst/>
          </a:prstGeom>
          <a:noFill/>
        </p:spPr>
        <p:txBody>
          <a:bodyPr wrap="square" lIns="0" tIns="0" rIns="0" rtlCol="0">
            <a:spAutoFit/>
          </a:bodyPr>
          <a:lstStyle/>
          <a:p>
            <a:pPr marL="1" algn="l" rtl="0">
              <a:lnSpc>
                <a:spcPts val="2152"/>
              </a:lnSpc>
            </a:pPr>
            <a:r>
              <a:rPr lang="en-US" altLang="zh-CN" sz="1800" b="1" spc="0" dirty="0">
                <a:solidFill>
                  <a:srgbClr val="475A8D"/>
                </a:solidFill>
                <a:latin typeface="Arial"/>
                <a:ea typeface="Arial"/>
                <a:cs typeface="Arial"/>
              </a:rPr>
              <a:t>Kirli</a:t>
            </a:r>
            <a:r>
              <a:rPr lang="en-US" altLang="zh-CN" sz="1800" b="1" spc="-5" dirty="0">
                <a:solidFill>
                  <a:srgbClr val="475A8D"/>
                </a:solidFill>
                <a:latin typeface="Arial"/>
                <a:ea typeface="Arial"/>
                <a:cs typeface="Arial"/>
              </a:rPr>
              <a:t> </a:t>
            </a:r>
            <a:r>
              <a:rPr lang="en-US" altLang="zh-CN" sz="1800" b="1" spc="-1" dirty="0">
                <a:solidFill>
                  <a:srgbClr val="475A8D"/>
                </a:solidFill>
                <a:latin typeface="Arial"/>
                <a:ea typeface="Arial"/>
                <a:cs typeface="Arial"/>
              </a:rPr>
              <a:t>(enfekte)</a:t>
            </a:r>
            <a:r>
              <a:rPr lang="en-US" altLang="zh-CN" sz="1800" b="1" spc="-87" dirty="0">
                <a:solidFill>
                  <a:srgbClr val="475A8D"/>
                </a:solidFill>
                <a:latin typeface="Arial"/>
                <a:ea typeface="Arial"/>
                <a:cs typeface="Arial"/>
              </a:rPr>
              <a:t> </a:t>
            </a:r>
            <a:r>
              <a:rPr lang="en-US" altLang="zh-CN" sz="1800" b="1" spc="-4" dirty="0">
                <a:solidFill>
                  <a:srgbClr val="475A8D"/>
                </a:solidFill>
                <a:latin typeface="Arial"/>
                <a:ea typeface="Arial"/>
                <a:cs typeface="Arial"/>
              </a:rPr>
              <a:t>yaralar</a:t>
            </a:r>
            <a:r>
              <a:rPr lang="en-US" altLang="zh-CN" sz="1800" b="1" dirty="0">
                <a:solidFill>
                  <a:srgbClr val="475A8D"/>
                </a:solidFill>
                <a:latin typeface="Arial"/>
                <a:ea typeface="Arial"/>
                <a:cs typeface="Arial"/>
              </a:rPr>
              <a:t>: </a:t>
            </a:r>
            <a:r>
              <a:rPr lang="en-US" altLang="zh-CN" sz="1800" dirty="0">
                <a:solidFill>
                  <a:srgbClr val="000000"/>
                </a:solidFill>
                <a:latin typeface="Arial"/>
                <a:ea typeface="Arial"/>
                <a:cs typeface="Arial"/>
              </a:rPr>
              <a:t>Mikrop kapma ihtimali olan yaralardır. Enfeksiyon riski yüksek yaralar şunlardır:</a:t>
            </a:r>
            <a:endParaRPr lang="en-US" altLang="zh-CN" sz="1800" dirty="0">
              <a:latin typeface="Arial"/>
              <a:ea typeface="Arial"/>
              <a:cs typeface="Arial"/>
            </a:endParaRPr>
          </a:p>
          <a:p>
            <a:pPr algn="l" rtl="0">
              <a:lnSpc>
                <a:spcPts val="2129"/>
              </a:lnSpc>
              <a:spcBef>
                <a:spcPts val="2191"/>
              </a:spcBef>
            </a:pPr>
            <a:r>
              <a:rPr lang="en-US" altLang="zh-CN" sz="1800" dirty="0">
                <a:solidFill>
                  <a:srgbClr val="000000"/>
                </a:solidFill>
                <a:latin typeface="Arial"/>
                <a:ea typeface="Arial"/>
                <a:cs typeface="Arial"/>
              </a:rPr>
              <a:t> Gecikmiş yaralar (6 saatten fazla),</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Dikişleri ayrılmış yaralar,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Kenarları muntazam olmayan yaralar,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Çok kirli ve derin yaralar,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Ateşli silah yaraları,</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Isırma ve sokma ile oluşan yaralar</a:t>
            </a:r>
            <a:endParaRPr lang="en-US" altLang="zh-CN" sz="1800" dirty="0">
              <a:latin typeface="Arial"/>
              <a:ea typeface="Arial"/>
              <a:cs typeface="Arial"/>
            </a:endParaRPr>
          </a:p>
          <a:p>
            <a:pPr marL="2232662" marR="212941" algn="l" rtl="0">
              <a:lnSpc>
                <a:spcPts val="4371"/>
              </a:lnSpc>
              <a:spcBef>
                <a:spcPts val="3797"/>
              </a:spcBef>
            </a:pPr>
            <a:r>
              <a:rPr lang="en-US" altLang="zh-CN" sz="1800" b="1" dirty="0">
                <a:solidFill>
                  <a:srgbClr val="475A8D"/>
                </a:solidFill>
                <a:latin typeface="Arial"/>
                <a:ea typeface="Arial"/>
                <a:cs typeface="Arial"/>
              </a:rPr>
              <a:t>Yaraların Ortak Belirtileri Nelerdir? </a:t>
            </a:r>
            <a:r>
              <a:rPr lang="en-US" altLang="zh-CN" sz="1800" dirty="0">
                <a:solidFill>
                  <a:srgbClr val="000000"/>
                </a:solidFill>
                <a:latin typeface="Arial"/>
                <a:ea typeface="Arial"/>
                <a:cs typeface="Arial"/>
              </a:rPr>
              <a:t> Ağrı</a:t>
            </a:r>
            <a:endParaRPr lang="en-US" altLang="zh-CN" sz="1800" dirty="0">
              <a:latin typeface="Arial"/>
              <a:ea typeface="Arial"/>
              <a:cs typeface="Arial"/>
            </a:endParaRPr>
          </a:p>
          <a:p>
            <a:pPr marL="2232662" algn="l" rtl="0">
              <a:lnSpc>
                <a:spcPts val="2129"/>
              </a:lnSpc>
              <a:spcBef>
                <a:spcPts val="31"/>
              </a:spcBef>
            </a:pPr>
            <a:r>
              <a:rPr lang="en-US" altLang="zh-CN" sz="1800" dirty="0">
                <a:solidFill>
                  <a:srgbClr val="000000"/>
                </a:solidFill>
                <a:latin typeface="Arial"/>
                <a:ea typeface="Arial"/>
                <a:cs typeface="Arial"/>
              </a:rPr>
              <a:t> Kanama</a:t>
            </a:r>
            <a:endParaRPr lang="en-US" altLang="zh-CN" sz="1800" dirty="0">
              <a:latin typeface="Arial"/>
              <a:ea typeface="Arial"/>
              <a:cs typeface="Arial"/>
            </a:endParaRPr>
          </a:p>
          <a:p>
            <a:pPr marL="2232662" algn="l" rtl="0">
              <a:lnSpc>
                <a:spcPts val="2129"/>
              </a:lnSpc>
              <a:spcBef>
                <a:spcPts val="31"/>
              </a:spcBef>
            </a:pPr>
            <a:r>
              <a:rPr lang="en-US" altLang="zh-CN" sz="1800" dirty="0">
                <a:solidFill>
                  <a:srgbClr val="000000"/>
                </a:solidFill>
                <a:latin typeface="Arial"/>
                <a:ea typeface="Arial"/>
                <a:cs typeface="Arial"/>
              </a:rPr>
              <a:t> Yara kenarının ayrılması</a:t>
            </a:r>
            <a:endParaRPr lang="en-US" altLang="zh-CN" sz="1800" dirty="0">
              <a:latin typeface="Arial"/>
              <a:ea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326"/>
          <p:cNvPicPr>
            <a:picLocks noChangeAspect="1"/>
          </p:cNvPicPr>
          <p:nvPr/>
        </p:nvPicPr>
        <p:blipFill>
          <a:blip r:embed="rId2"/>
          <a:stretch>
            <a:fillRect/>
          </a:stretch>
        </p:blipFill>
        <p:spPr>
          <a:xfrm>
            <a:off x="774073" y="348997"/>
            <a:ext cx="9144001" cy="6858000"/>
          </a:xfrm>
          <a:prstGeom prst="rect">
            <a:avLst/>
          </a:prstGeom>
          <a:noFill/>
        </p:spPr>
      </p:pic>
      <p:sp>
        <p:nvSpPr>
          <p:cNvPr id="327" name="Path32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28" name="Path32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29" name="Path32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30" name="Text Box330"/>
          <p:cNvSpPr txBox="1"/>
          <p:nvPr/>
        </p:nvSpPr>
        <p:spPr>
          <a:xfrm>
            <a:off x="2052716" y="1133400"/>
            <a:ext cx="7794578" cy="3341941"/>
          </a:xfrm>
          <a:prstGeom prst="rect">
            <a:avLst/>
          </a:prstGeom>
          <a:noFill/>
        </p:spPr>
        <p:txBody>
          <a:bodyPr wrap="square" lIns="0" tIns="0" rIns="0" rtlCol="0">
            <a:spAutoFit/>
          </a:bodyPr>
          <a:lstStyle/>
          <a:p>
            <a:pPr algn="l" rtl="0">
              <a:lnSpc>
                <a:spcPts val="2056"/>
              </a:lnSpc>
            </a:pPr>
            <a:r>
              <a:rPr lang="en-US" altLang="zh-CN" sz="1800" b="1" dirty="0">
                <a:solidFill>
                  <a:srgbClr val="475A8D"/>
                </a:solidFill>
                <a:latin typeface="Arial"/>
                <a:ea typeface="Arial"/>
                <a:cs typeface="Arial"/>
              </a:rPr>
              <a:t>Kan Şekeri Düşmesinde İlkyardım Nasıl Olmalıdır?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Hastanın ABC’si değerlendirilir,</a:t>
            </a:r>
            <a:endParaRPr lang="en-US" altLang="zh-CN" sz="1800" dirty="0">
              <a:latin typeface="Arial"/>
              <a:ea typeface="Arial"/>
              <a:cs typeface="Arial"/>
            </a:endParaRPr>
          </a:p>
          <a:p>
            <a:pPr algn="just" rtl="0">
              <a:lnSpc>
                <a:spcPts val="2145"/>
              </a:lnSpc>
            </a:pPr>
            <a:r>
              <a:rPr lang="en-US" altLang="zh-CN" sz="1800" dirty="0">
                <a:solidFill>
                  <a:srgbClr val="000000"/>
                </a:solidFill>
                <a:latin typeface="Arial"/>
                <a:ea typeface="Arial"/>
                <a:cs typeface="Arial"/>
              </a:rPr>
              <a:t> Hastanın bilinci yerinde ve kusmuyorsa ağızdan şeker, şekerli içecekler verilir, fazla şekerin bir zararı olmaz (Ayrıca belirtiler fazla şekerden meydana gelmiş ise bile fazladan şeker verilmesi, hastanın düşük kan şekeri düzeyinde kalmasından daha </a:t>
            </a:r>
            <a:r>
              <a:rPr lang="en-US" altLang="zh-CN" sz="1800" dirty="0" err="1">
                <a:solidFill>
                  <a:srgbClr val="000000"/>
                </a:solidFill>
                <a:latin typeface="Arial"/>
                <a:ea typeface="Arial"/>
                <a:cs typeface="Arial"/>
              </a:rPr>
              <a:t>az</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zararlı</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olacaktır. Çünkü düşük kan şekeri, beyinde ve diğer hayati organlarda kalıcı zararlara neden olabilir.),</a:t>
            </a:r>
            <a:endParaRPr lang="en-US" altLang="zh-CN" sz="1800" dirty="0">
              <a:latin typeface="Arial"/>
              <a:ea typeface="Arial"/>
              <a:cs typeface="Arial"/>
            </a:endParaRPr>
          </a:p>
          <a:p>
            <a:pPr algn="l" rtl="0">
              <a:lnSpc>
                <a:spcPts val="2114"/>
              </a:lnSpc>
              <a:spcBef>
                <a:spcPts val="92"/>
              </a:spcBef>
            </a:pPr>
            <a:r>
              <a:rPr lang="en-US" altLang="zh-CN" sz="1800" dirty="0">
                <a:solidFill>
                  <a:srgbClr val="000000"/>
                </a:solidFill>
                <a:latin typeface="Arial"/>
                <a:ea typeface="Arial"/>
                <a:cs typeface="Arial"/>
              </a:rPr>
              <a:t> 15–20 dakikada belirtiler geçmiyorsa sağlık kuruluşuna gitmesi için yardım</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çağırılır,</a:t>
            </a:r>
            <a:endParaRPr lang="en-US" altLang="zh-CN" sz="1800" dirty="0">
              <a:latin typeface="Arial"/>
              <a:ea typeface="Arial"/>
              <a:cs typeface="Arial"/>
            </a:endParaRPr>
          </a:p>
          <a:p>
            <a:pPr marR="25" algn="l" rtl="0">
              <a:lnSpc>
                <a:spcPts val="2114"/>
              </a:lnSpc>
            </a:pPr>
            <a:r>
              <a:rPr lang="en-US" altLang="zh-CN" sz="1800" dirty="0">
                <a:solidFill>
                  <a:srgbClr val="000000"/>
                </a:solidFill>
                <a:latin typeface="Arial"/>
                <a:ea typeface="Arial"/>
                <a:cs typeface="Arial"/>
              </a:rPr>
              <a:t> Hastanın bilinci yerinde değilse koma pozisyonu verilerek tıbbi yardım</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çağırılır(112).</a:t>
            </a:r>
            <a:endParaRPr lang="en-US" altLang="zh-CN" sz="1800" dirty="0">
              <a:latin typeface="Arial"/>
              <a:ea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mage332"/>
          <p:cNvPicPr>
            <a:picLocks noChangeAspect="1"/>
          </p:cNvPicPr>
          <p:nvPr/>
        </p:nvPicPr>
        <p:blipFill>
          <a:blip r:embed="rId2"/>
          <a:stretch>
            <a:fillRect/>
          </a:stretch>
        </p:blipFill>
        <p:spPr>
          <a:xfrm>
            <a:off x="774073" y="348997"/>
            <a:ext cx="9144001" cy="6858000"/>
          </a:xfrm>
          <a:prstGeom prst="rect">
            <a:avLst/>
          </a:prstGeom>
          <a:noFill/>
        </p:spPr>
      </p:pic>
      <p:sp>
        <p:nvSpPr>
          <p:cNvPr id="333" name="Path33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34" name="Path33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35" name="Path33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36" name="Image336"/>
          <p:cNvPicPr>
            <a:picLocks noChangeAspect="1"/>
          </p:cNvPicPr>
          <p:nvPr/>
        </p:nvPicPr>
        <p:blipFill>
          <a:blip r:embed="rId3"/>
          <a:stretch>
            <a:fillRect/>
          </a:stretch>
        </p:blipFill>
        <p:spPr>
          <a:xfrm>
            <a:off x="3907415" y="5411725"/>
            <a:ext cx="2520696" cy="1737360"/>
          </a:xfrm>
          <a:prstGeom prst="rect">
            <a:avLst/>
          </a:prstGeom>
          <a:noFill/>
        </p:spPr>
      </p:pic>
      <p:sp>
        <p:nvSpPr>
          <p:cNvPr id="337" name="Text Box337"/>
          <p:cNvSpPr txBox="1"/>
          <p:nvPr/>
        </p:nvSpPr>
        <p:spPr>
          <a:xfrm>
            <a:off x="2017664" y="667055"/>
            <a:ext cx="7846168" cy="4739759"/>
          </a:xfrm>
          <a:prstGeom prst="rect">
            <a:avLst/>
          </a:prstGeom>
          <a:noFill/>
        </p:spPr>
        <p:txBody>
          <a:bodyPr wrap="square" lIns="0" tIns="0" rIns="0" rtlCol="0">
            <a:spAutoFit/>
          </a:bodyPr>
          <a:lstStyle/>
          <a:p>
            <a:pPr algn="l" rtl="0">
              <a:lnSpc>
                <a:spcPts val="2056"/>
              </a:lnSpc>
            </a:pPr>
            <a:r>
              <a:rPr lang="en-US" altLang="zh-CN" sz="1800" b="1" spc="0" dirty="0">
                <a:solidFill>
                  <a:srgbClr val="475A8D"/>
                </a:solidFill>
                <a:latin typeface="Arial"/>
                <a:ea typeface="Arial"/>
                <a:cs typeface="Arial"/>
              </a:rPr>
              <a:t>Gö</a:t>
            </a:r>
            <a:r>
              <a:rPr lang="en-US" altLang="zh-CN" sz="1800" b="1" spc="8" dirty="0">
                <a:solidFill>
                  <a:srgbClr val="475A8D"/>
                </a:solidFill>
                <a:latin typeface="Arial"/>
                <a:ea typeface="Arial"/>
                <a:cs typeface="Arial"/>
              </a:rPr>
              <a:t>ğ</a:t>
            </a:r>
            <a:r>
              <a:rPr lang="en-US" altLang="zh-CN" sz="1800" b="1" spc="0" dirty="0">
                <a:solidFill>
                  <a:srgbClr val="475A8D"/>
                </a:solidFill>
                <a:latin typeface="Arial"/>
                <a:ea typeface="Arial"/>
                <a:cs typeface="Arial"/>
              </a:rPr>
              <a:t>üste</a:t>
            </a:r>
            <a:r>
              <a:rPr lang="en-US" altLang="zh-CN" sz="1800" b="1" spc="-518" dirty="0">
                <a:solidFill>
                  <a:srgbClr val="475A8D"/>
                </a:solidFill>
                <a:latin typeface="Arial"/>
                <a:ea typeface="Arial"/>
                <a:cs typeface="Arial"/>
              </a:rPr>
              <a:t> </a:t>
            </a:r>
            <a:r>
              <a:rPr lang="en-US" altLang="zh-CN" sz="1800" b="1" spc="-7" dirty="0">
                <a:solidFill>
                  <a:srgbClr val="475A8D"/>
                </a:solidFill>
                <a:latin typeface="Arial"/>
                <a:ea typeface="Arial"/>
                <a:cs typeface="Arial"/>
              </a:rPr>
              <a:t>Kuvvetli</a:t>
            </a:r>
            <a:r>
              <a:rPr lang="en-US" altLang="zh-CN" sz="1800" b="1" spc="-18" dirty="0">
                <a:solidFill>
                  <a:srgbClr val="475A8D"/>
                </a:solidFill>
                <a:latin typeface="Arial"/>
                <a:ea typeface="Arial"/>
                <a:cs typeface="Arial"/>
              </a:rPr>
              <a:t> </a:t>
            </a:r>
            <a:r>
              <a:rPr lang="en-US" altLang="zh-CN" sz="1800" b="1" spc="-103" dirty="0">
                <a:solidFill>
                  <a:srgbClr val="475A8D"/>
                </a:solidFill>
                <a:latin typeface="Arial"/>
                <a:ea typeface="Arial"/>
                <a:cs typeface="Arial"/>
              </a:rPr>
              <a:t>A</a:t>
            </a:r>
            <a:r>
              <a:rPr lang="en-US" altLang="zh-CN" sz="1800" b="1" spc="0" dirty="0">
                <a:solidFill>
                  <a:srgbClr val="475A8D"/>
                </a:solidFill>
                <a:latin typeface="Arial"/>
                <a:ea typeface="Arial"/>
                <a:cs typeface="Arial"/>
              </a:rPr>
              <a:t>ğrı</a:t>
            </a:r>
            <a:r>
              <a:rPr lang="en-US" altLang="zh-CN" sz="1800" b="1" spc="55" dirty="0">
                <a:solidFill>
                  <a:srgbClr val="475A8D"/>
                </a:solidFill>
                <a:latin typeface="Arial"/>
                <a:ea typeface="Arial"/>
                <a:cs typeface="Arial"/>
              </a:rPr>
              <a:t> </a:t>
            </a:r>
            <a:r>
              <a:rPr lang="en-US" altLang="zh-CN" sz="1800" b="1" spc="-1" dirty="0">
                <a:solidFill>
                  <a:srgbClr val="475A8D"/>
                </a:solidFill>
                <a:latin typeface="Arial"/>
                <a:ea typeface="Arial"/>
                <a:cs typeface="Arial"/>
              </a:rPr>
              <a:t>Nedenleri</a:t>
            </a:r>
            <a:r>
              <a:rPr lang="en-US" altLang="zh-CN" sz="1800" b="1" spc="6"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dirty="0">
              <a:latin typeface="Arial"/>
              <a:ea typeface="Arial"/>
              <a:cs typeface="Arial"/>
            </a:endParaRPr>
          </a:p>
          <a:p>
            <a:pPr marR="1022" indent="914401" algn="just" rtl="0">
              <a:lnSpc>
                <a:spcPts val="2160"/>
              </a:lnSpc>
              <a:spcBef>
                <a:spcPts val="88"/>
              </a:spcBef>
            </a:pPr>
            <a:r>
              <a:rPr lang="en-US" altLang="zh-CN" sz="1800" dirty="0">
                <a:solidFill>
                  <a:srgbClr val="000000"/>
                </a:solidFill>
                <a:latin typeface="Arial"/>
                <a:ea typeface="Arial"/>
                <a:cs typeface="Arial"/>
              </a:rPr>
              <a:t>Göğüste kuvvetli ağrı nedenleri arasında en sık kalp spazmı (angina pektoris) ve kalp krizi (miyokart enfarktüsü) görülür. Her ikisi de kalp kasının belli bir yerine gönderilen kanın azalması sonucu oluşur.</a:t>
            </a:r>
            <a:endParaRPr lang="en-US" altLang="zh-CN" sz="1800" dirty="0">
              <a:latin typeface="Arial"/>
              <a:ea typeface="Arial"/>
              <a:cs typeface="Arial"/>
            </a:endParaRPr>
          </a:p>
          <a:p>
            <a:pPr algn="l" rtl="0">
              <a:lnSpc>
                <a:spcPts val="2056"/>
              </a:lnSpc>
              <a:spcBef>
                <a:spcPts val="16"/>
              </a:spcBef>
            </a:pPr>
            <a:r>
              <a:rPr lang="en-US" altLang="zh-CN" sz="1800" b="1" dirty="0">
                <a:solidFill>
                  <a:srgbClr val="FF0000"/>
                </a:solidFill>
                <a:latin typeface="Arial"/>
                <a:ea typeface="Arial"/>
                <a:cs typeface="Arial"/>
              </a:rPr>
              <a:t>Göğüste Kuvvetli Ağrı Belirtileri Nelerdir?</a:t>
            </a:r>
            <a:endParaRPr lang="en-US" altLang="zh-CN" sz="1800" dirty="0">
              <a:latin typeface="Arial"/>
              <a:ea typeface="Arial"/>
              <a:cs typeface="Arial"/>
            </a:endParaRPr>
          </a:p>
          <a:p>
            <a:pPr algn="l" rtl="0">
              <a:lnSpc>
                <a:spcPts val="2056"/>
              </a:lnSpc>
              <a:spcBef>
                <a:spcPts val="104"/>
              </a:spcBef>
            </a:pPr>
            <a:r>
              <a:rPr lang="en-US" altLang="zh-CN" sz="1800" b="1" dirty="0">
                <a:solidFill>
                  <a:srgbClr val="FF0000"/>
                </a:solidFill>
                <a:latin typeface="Arial"/>
                <a:ea typeface="Arial"/>
                <a:cs typeface="Arial"/>
              </a:rPr>
              <a:t>Kalp Spazmı (Angina Pektoris) belirtileri</a:t>
            </a:r>
            <a:r>
              <a:rPr lang="en-US" altLang="zh-CN" sz="1800" dirty="0">
                <a:solidFill>
                  <a:srgbClr val="FF0000"/>
                </a:solidFill>
                <a:latin typeface="Arial"/>
                <a:ea typeface="Arial"/>
                <a:cs typeface="Arial"/>
              </a:rPr>
              <a:t>:</a:t>
            </a:r>
            <a:endParaRPr lang="en-US" altLang="zh-CN"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Sıkıntı veya nefes darlığı olur,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Ağrı hissi; genellikle göğüs ortasında başlar, kollara, boyuna, sırta ve çeneye</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doğru ilerler,</a:t>
            </a:r>
            <a:endParaRPr lang="en-US" altLang="zh-CN" sz="1800" dirty="0">
              <a:latin typeface="Arial"/>
              <a:ea typeface="Arial"/>
              <a:cs typeface="Arial"/>
            </a:endParaRPr>
          </a:p>
          <a:p>
            <a:pPr marR="624" algn="l" rtl="0">
              <a:lnSpc>
                <a:spcPts val="2114"/>
              </a:lnSpc>
            </a:pPr>
            <a:r>
              <a:rPr lang="en-US" altLang="zh-CN" sz="1800" dirty="0">
                <a:solidFill>
                  <a:srgbClr val="000000"/>
                </a:solidFill>
                <a:latin typeface="Arial"/>
                <a:ea typeface="Arial"/>
                <a:cs typeface="Arial"/>
              </a:rPr>
              <a:t> Sıklıkla fiziksel hareket, fiziksel zorlanma, heyecan, üzüntü ya da fazla yemek</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yeme sonucu ortaya çıkar,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Kısa sürelidir, ağrı yaklaşık 5–10 dakika kadar sürer,</a:t>
            </a:r>
            <a:endParaRPr lang="en-US" altLang="zh-CN" sz="1800" dirty="0">
              <a:latin typeface="Arial"/>
              <a:ea typeface="Arial"/>
              <a:cs typeface="Arial"/>
            </a:endParaRPr>
          </a:p>
          <a:p>
            <a:pPr marR="1024" algn="l" rtl="0">
              <a:lnSpc>
                <a:spcPts val="2114"/>
              </a:lnSpc>
            </a:pPr>
            <a:r>
              <a:rPr lang="en-US" altLang="zh-CN" sz="1800" dirty="0">
                <a:solidFill>
                  <a:srgbClr val="000000"/>
                </a:solidFill>
                <a:latin typeface="Arial"/>
                <a:ea typeface="Arial"/>
                <a:cs typeface="Arial"/>
              </a:rPr>
              <a:t> Ağrı, istirahat ile durur, istirahat halindeyken görülmesi ciddi bir durumu gösterir,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Nefes alıp vermekle ağrının şekli ve şiddeti değişmez.</a:t>
            </a:r>
            <a:endParaRPr lang="en-US" altLang="zh-CN" sz="1800" dirty="0">
              <a:latin typeface="Arial"/>
              <a:ea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Image339"/>
          <p:cNvPicPr>
            <a:picLocks noChangeAspect="1"/>
          </p:cNvPicPr>
          <p:nvPr/>
        </p:nvPicPr>
        <p:blipFill>
          <a:blip r:embed="rId2"/>
          <a:stretch>
            <a:fillRect/>
          </a:stretch>
        </p:blipFill>
        <p:spPr>
          <a:xfrm>
            <a:off x="774073" y="348997"/>
            <a:ext cx="9144001" cy="6858000"/>
          </a:xfrm>
          <a:prstGeom prst="rect">
            <a:avLst/>
          </a:prstGeom>
          <a:noFill/>
        </p:spPr>
      </p:pic>
      <p:sp>
        <p:nvSpPr>
          <p:cNvPr id="340" name="Path34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1" name="Path34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2" name="Path34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3" name="Text Box343"/>
          <p:cNvSpPr txBox="1"/>
          <p:nvPr/>
        </p:nvSpPr>
        <p:spPr>
          <a:xfrm>
            <a:off x="2197496" y="1308660"/>
            <a:ext cx="7196944" cy="3906198"/>
          </a:xfrm>
          <a:prstGeom prst="rect">
            <a:avLst/>
          </a:prstGeom>
          <a:noFill/>
        </p:spPr>
        <p:txBody>
          <a:bodyPr wrap="square" lIns="0" tIns="0" rIns="0" rtlCol="0">
            <a:spAutoFit/>
          </a:bodyPr>
          <a:lstStyle/>
          <a:p>
            <a:pPr algn="l" rtl="0">
              <a:lnSpc>
                <a:spcPts val="2056"/>
              </a:lnSpc>
            </a:pPr>
            <a:r>
              <a:rPr lang="en-US" altLang="zh-CN" sz="1800" b="1" spc="0" dirty="0">
                <a:solidFill>
                  <a:srgbClr val="FF0000"/>
                </a:solidFill>
                <a:latin typeface="Arial"/>
                <a:ea typeface="Arial"/>
                <a:cs typeface="Arial"/>
              </a:rPr>
              <a:t>Kalp</a:t>
            </a:r>
            <a:r>
              <a:rPr lang="en-US" altLang="zh-CN" sz="1800" b="1" spc="-596" dirty="0">
                <a:solidFill>
                  <a:srgbClr val="FF0000"/>
                </a:solidFill>
                <a:latin typeface="Arial"/>
                <a:ea typeface="Arial"/>
                <a:cs typeface="Arial"/>
              </a:rPr>
              <a:t> </a:t>
            </a:r>
            <a:r>
              <a:rPr lang="en-US" altLang="zh-CN" sz="1800" b="1" spc="0" dirty="0">
                <a:solidFill>
                  <a:srgbClr val="FF0000"/>
                </a:solidFill>
                <a:latin typeface="Arial"/>
                <a:ea typeface="Arial"/>
                <a:cs typeface="Arial"/>
              </a:rPr>
              <a:t>Krizi</a:t>
            </a:r>
            <a:r>
              <a:rPr lang="en-US" altLang="zh-CN" sz="1800" b="1" spc="-9" dirty="0">
                <a:solidFill>
                  <a:srgbClr val="FF0000"/>
                </a:solidFill>
                <a:latin typeface="Arial"/>
                <a:ea typeface="Arial"/>
                <a:cs typeface="Arial"/>
              </a:rPr>
              <a:t> </a:t>
            </a:r>
            <a:r>
              <a:rPr lang="en-US" altLang="zh-CN" sz="1800" b="1" spc="0" dirty="0">
                <a:solidFill>
                  <a:srgbClr val="FF0000"/>
                </a:solidFill>
                <a:latin typeface="Arial"/>
                <a:ea typeface="Arial"/>
                <a:cs typeface="Arial"/>
              </a:rPr>
              <a:t>belirtileri:</a:t>
            </a:r>
            <a:endParaRPr lang="en-US" altLang="zh-CN" sz="1800" dirty="0">
              <a:latin typeface="Arial"/>
              <a:ea typeface="Arial"/>
              <a:cs typeface="Arial"/>
            </a:endParaRPr>
          </a:p>
          <a:p>
            <a:pPr marR="568" algn="l" rtl="0">
              <a:lnSpc>
                <a:spcPts val="2114"/>
              </a:lnSpc>
              <a:spcBef>
                <a:spcPts val="2248"/>
              </a:spcBef>
            </a:pPr>
            <a:r>
              <a:rPr lang="en-US" altLang="zh-CN" sz="1800" dirty="0">
                <a:solidFill>
                  <a:srgbClr val="000000"/>
                </a:solidFill>
                <a:latin typeface="Arial"/>
                <a:ea typeface="Arial"/>
                <a:cs typeface="Arial"/>
              </a:rPr>
              <a:t> Hasta ciddi bir ölüm korkusu ve yoğun sıkıntı hisseder, terleme, mide bulantısı,</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kusma gibi bulgular görülür,</a:t>
            </a:r>
            <a:endParaRPr lang="en-US" altLang="zh-CN" sz="1800" dirty="0">
              <a:latin typeface="Arial"/>
              <a:ea typeface="Arial"/>
              <a:cs typeface="Arial"/>
            </a:endParaRPr>
          </a:p>
          <a:p>
            <a:pPr algn="l" rtl="0">
              <a:lnSpc>
                <a:spcPts val="2114"/>
              </a:lnSpc>
              <a:spcBef>
                <a:spcPts val="92"/>
              </a:spcBef>
            </a:pPr>
            <a:r>
              <a:rPr lang="en-US" altLang="zh-CN" sz="1800" dirty="0">
                <a:solidFill>
                  <a:srgbClr val="000000"/>
                </a:solidFill>
                <a:latin typeface="Arial"/>
                <a:ea typeface="Arial"/>
                <a:cs typeface="Arial"/>
              </a:rPr>
              <a:t> Ağrı; göğüs ya da mide boşluğunun herhangi bir yerinde, sıklıkla kravat</a:t>
            </a:r>
            <a:endParaRPr lang="en-US" altLang="zh-CN" sz="1800" dirty="0">
              <a:latin typeface="Arial"/>
              <a:ea typeface="Arial"/>
              <a:cs typeface="Arial"/>
            </a:endParaRPr>
          </a:p>
          <a:p>
            <a:pPr algn="l" rtl="0">
              <a:lnSpc>
                <a:spcPts val="2038"/>
              </a:lnSpc>
              <a:spcBef>
                <a:spcPts val="122"/>
              </a:spcBef>
            </a:pPr>
            <a:r>
              <a:rPr lang="en-US" altLang="zh-CN" sz="1800" dirty="0">
                <a:solidFill>
                  <a:srgbClr val="000000"/>
                </a:solidFill>
                <a:latin typeface="Arial"/>
                <a:ea typeface="Arial"/>
                <a:cs typeface="Arial"/>
              </a:rPr>
              <a:t>bölgesinde görülür, omuzlara, boyuna, çeneye ve sol kola yayılır,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Süre ve yoğunluk olarak kalp spazmı ağrısına benzemekle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birlikte daha şiddetli ve uzun sürelidir,</a:t>
            </a:r>
            <a:endParaRPr lang="en-US" altLang="zh-CN" sz="1800" dirty="0">
              <a:latin typeface="Arial"/>
              <a:ea typeface="Arial"/>
              <a:cs typeface="Arial"/>
            </a:endParaRPr>
          </a:p>
          <a:p>
            <a:pPr marR="112" algn="l" rtl="0">
              <a:lnSpc>
                <a:spcPts val="2160"/>
              </a:lnSpc>
            </a:pPr>
            <a:r>
              <a:rPr lang="en-US" altLang="zh-CN" sz="1800" dirty="0">
                <a:solidFill>
                  <a:srgbClr val="000000"/>
                </a:solidFill>
                <a:latin typeface="Arial"/>
                <a:ea typeface="Arial"/>
                <a:cs typeface="Arial"/>
              </a:rPr>
              <a:t> En çok hazımsızlık, gaz sancısı veya kas ağrısı şeklinde belirti verir ve bu nedenle bu tür rahatsızlıklarla karışt ırılır (Bu tür gaz ya da kas ağrıları, aksi ispat edilinceye kadar kalp krizi olarak düşünülmelidir),  Nefes alıp vermekle ağrının şekli ve şiddeti </a:t>
            </a:r>
            <a:r>
              <a:rPr lang="en-US" altLang="zh-CN" sz="1800" dirty="0" err="1">
                <a:solidFill>
                  <a:srgbClr val="000000"/>
                </a:solidFill>
                <a:latin typeface="Arial"/>
                <a:ea typeface="Arial"/>
                <a:cs typeface="Arial"/>
              </a:rPr>
              <a:t>değişmez</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344"/>
          <p:cNvPicPr>
            <a:picLocks noChangeAspect="1"/>
          </p:cNvPicPr>
          <p:nvPr/>
        </p:nvPicPr>
        <p:blipFill>
          <a:blip r:embed="rId2"/>
          <a:stretch>
            <a:fillRect/>
          </a:stretch>
        </p:blipFill>
        <p:spPr>
          <a:xfrm>
            <a:off x="774073" y="348997"/>
            <a:ext cx="9144001" cy="6858000"/>
          </a:xfrm>
          <a:prstGeom prst="rect">
            <a:avLst/>
          </a:prstGeom>
          <a:noFill/>
        </p:spPr>
      </p:pic>
      <p:sp>
        <p:nvSpPr>
          <p:cNvPr id="345" name="Path345"/>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6" name="Path34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7" name="Path34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48" name="Text Box348"/>
          <p:cNvSpPr txBox="1"/>
          <p:nvPr/>
        </p:nvSpPr>
        <p:spPr>
          <a:xfrm>
            <a:off x="2342275" y="1459536"/>
            <a:ext cx="6112313" cy="2251899"/>
          </a:xfrm>
          <a:prstGeom prst="rect">
            <a:avLst/>
          </a:prstGeom>
          <a:noFill/>
        </p:spPr>
        <p:txBody>
          <a:bodyPr wrap="square" lIns="0" tIns="0" rIns="0" rtlCol="0">
            <a:spAutoFit/>
          </a:bodyPr>
          <a:lstStyle/>
          <a:p>
            <a:pPr marL="1" algn="l" rtl="0">
              <a:lnSpc>
                <a:spcPts val="2056"/>
              </a:lnSpc>
            </a:pPr>
            <a:r>
              <a:rPr lang="en-US" altLang="zh-CN" sz="1800" b="1" dirty="0">
                <a:solidFill>
                  <a:srgbClr val="FF0000"/>
                </a:solidFill>
                <a:latin typeface="Arial"/>
                <a:ea typeface="Arial"/>
                <a:cs typeface="Arial"/>
              </a:rPr>
              <a:t>Göğüs Ağrısında İlkyardım Nasıl Olmalıdır?</a:t>
            </a:r>
            <a:endParaRPr lang="en-US" altLang="zh-CN" sz="1800" dirty="0">
              <a:latin typeface="Arial"/>
              <a:ea typeface="Arial"/>
              <a:cs typeface="Arial"/>
            </a:endParaRPr>
          </a:p>
          <a:p>
            <a:pPr marL="1" algn="l" rtl="0">
              <a:lnSpc>
                <a:spcPts val="2129"/>
              </a:lnSpc>
              <a:spcBef>
                <a:spcPts val="2279"/>
              </a:spcBef>
            </a:pPr>
            <a:r>
              <a:rPr lang="en-US" altLang="zh-CN" sz="1800" dirty="0">
                <a:solidFill>
                  <a:srgbClr val="000000"/>
                </a:solidFill>
                <a:latin typeface="Arial"/>
                <a:ea typeface="Arial"/>
                <a:cs typeface="Arial"/>
              </a:rPr>
              <a:t> Hastanın yaşamsal bulguları kontrol edilir (ABC),</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Hasta hemen dinlenmeye alınır, sakinleştirilir,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Yarı oturur pozisyon verilir,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Kullandığı ilaçları varsa almasına yardım edilir,</a:t>
            </a:r>
            <a:endParaRPr lang="en-US" altLang="zh-CN" sz="1800" dirty="0">
              <a:latin typeface="Arial"/>
              <a:ea typeface="Arial"/>
              <a:cs typeface="Arial"/>
            </a:endParaRPr>
          </a:p>
          <a:p>
            <a:pPr marL="1" indent="-1" algn="l" rtl="0">
              <a:lnSpc>
                <a:spcPts val="2160"/>
              </a:lnSpc>
            </a:pPr>
            <a:r>
              <a:rPr lang="en-US" altLang="zh-CN" sz="1800" dirty="0">
                <a:solidFill>
                  <a:srgbClr val="000000"/>
                </a:solidFill>
                <a:latin typeface="Arial"/>
                <a:ea typeface="Arial"/>
                <a:cs typeface="Arial"/>
              </a:rPr>
              <a:t> Yardım istenerek (112) sağlık kuruluşuna gitmesi sağlanır,  Yol boyunca yaşam bulguları </a:t>
            </a:r>
            <a:r>
              <a:rPr lang="en-US" altLang="zh-CN" sz="1800" dirty="0" err="1">
                <a:solidFill>
                  <a:srgbClr val="000000"/>
                </a:solidFill>
                <a:latin typeface="Arial"/>
                <a:ea typeface="Arial"/>
                <a:cs typeface="Arial"/>
              </a:rPr>
              <a:t>izlenir</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Image349"/>
          <p:cNvPicPr>
            <a:picLocks noChangeAspect="1"/>
          </p:cNvPicPr>
          <p:nvPr/>
        </p:nvPicPr>
        <p:blipFill>
          <a:blip r:embed="rId2"/>
          <a:stretch>
            <a:fillRect/>
          </a:stretch>
        </p:blipFill>
        <p:spPr>
          <a:xfrm>
            <a:off x="774073" y="348997"/>
            <a:ext cx="9144001" cy="6858000"/>
          </a:xfrm>
          <a:prstGeom prst="rect">
            <a:avLst/>
          </a:prstGeom>
          <a:noFill/>
        </p:spPr>
      </p:pic>
      <p:sp>
        <p:nvSpPr>
          <p:cNvPr id="350" name="Path35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1" name="Path35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2" name="Path35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3" name="Path353"/>
          <p:cNvSpPr/>
          <p:nvPr/>
        </p:nvSpPr>
        <p:spPr>
          <a:xfrm>
            <a:off x="2825377" y="626364"/>
            <a:ext cx="5585461" cy="461772"/>
          </a:xfrm>
          <a:custGeom>
            <a:avLst/>
            <a:gdLst/>
            <a:ahLst/>
            <a:cxnLst/>
            <a:rect l="l" t="t" r="r" b="b"/>
            <a:pathLst>
              <a:path w="5585461" h="461772">
                <a:moveTo>
                  <a:pt x="0" y="0"/>
                </a:moveTo>
                <a:lnTo>
                  <a:pt x="0" y="461772"/>
                </a:lnTo>
                <a:lnTo>
                  <a:pt x="5585460" y="461772"/>
                </a:lnTo>
                <a:lnTo>
                  <a:pt x="5585460" y="0"/>
                </a:lnTo>
                <a:lnTo>
                  <a:pt x="0" y="0"/>
                </a:lnTo>
                <a:close/>
              </a:path>
            </a:pathLst>
          </a:custGeom>
          <a:solidFill>
            <a:srgbClr val="FEB80A">
              <a:alpha val="65535"/>
            </a:srgbClr>
          </a:solidFill>
          <a:ln w="0" cap="sq">
            <a:solidFill>
              <a:srgbClr val="FEB80A"/>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4" name="Path354"/>
          <p:cNvSpPr/>
          <p:nvPr/>
        </p:nvSpPr>
        <p:spPr>
          <a:xfrm>
            <a:off x="2813185" y="612648"/>
            <a:ext cx="5609841" cy="487680"/>
          </a:xfrm>
          <a:custGeom>
            <a:avLst/>
            <a:gdLst/>
            <a:ahLst/>
            <a:cxnLst/>
            <a:rect l="l" t="t" r="r" b="b"/>
            <a:pathLst>
              <a:path w="5609841" h="487680">
                <a:moveTo>
                  <a:pt x="0" y="13716"/>
                </a:moveTo>
                <a:cubicBezTo>
                  <a:pt x="0" y="6096"/>
                  <a:pt x="6096" y="0"/>
                  <a:pt x="12192" y="0"/>
                </a:cubicBezTo>
                <a:lnTo>
                  <a:pt x="5597650" y="0"/>
                </a:lnTo>
                <a:cubicBezTo>
                  <a:pt x="5603745" y="0"/>
                  <a:pt x="5609841" y="6096"/>
                  <a:pt x="5609841" y="13716"/>
                </a:cubicBezTo>
                <a:lnTo>
                  <a:pt x="5609841" y="475488"/>
                </a:lnTo>
                <a:cubicBezTo>
                  <a:pt x="5609841" y="481584"/>
                  <a:pt x="5603745" y="487680"/>
                  <a:pt x="5597650" y="487680"/>
                </a:cubicBezTo>
                <a:lnTo>
                  <a:pt x="12192" y="487680"/>
                </a:lnTo>
                <a:cubicBezTo>
                  <a:pt x="6096" y="487680"/>
                  <a:pt x="0" y="481584"/>
                  <a:pt x="0" y="475488"/>
                </a:cubicBezTo>
                <a:lnTo>
                  <a:pt x="0" y="13716"/>
                </a:lnTo>
                <a:close/>
                <a:moveTo>
                  <a:pt x="25908" y="475488"/>
                </a:moveTo>
                <a:lnTo>
                  <a:pt x="12192" y="463296"/>
                </a:lnTo>
                <a:lnTo>
                  <a:pt x="5597650" y="463296"/>
                </a:lnTo>
                <a:lnTo>
                  <a:pt x="5585457" y="475488"/>
                </a:lnTo>
                <a:lnTo>
                  <a:pt x="5585457" y="13716"/>
                </a:lnTo>
                <a:lnTo>
                  <a:pt x="5597650" y="25908"/>
                </a:lnTo>
                <a:lnTo>
                  <a:pt x="12192" y="25908"/>
                </a:lnTo>
                <a:lnTo>
                  <a:pt x="25908" y="13716"/>
                </a:lnTo>
              </a:path>
            </a:pathLst>
          </a:custGeom>
          <a:solidFill>
            <a:srgbClr val="BB8605">
              <a:alpha val="65535"/>
            </a:srgbClr>
          </a:solidFill>
          <a:ln w="0" cap="sq">
            <a:solidFill>
              <a:srgbClr val="BB8605"/>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5" name="Text Box355"/>
          <p:cNvSpPr txBox="1"/>
          <p:nvPr/>
        </p:nvSpPr>
        <p:spPr>
          <a:xfrm>
            <a:off x="1907935" y="689153"/>
            <a:ext cx="7776905" cy="5983689"/>
          </a:xfrm>
          <a:prstGeom prst="rect">
            <a:avLst/>
          </a:prstGeom>
          <a:noFill/>
        </p:spPr>
        <p:txBody>
          <a:bodyPr wrap="square" lIns="0" tIns="0" rIns="0" rtlCol="0">
            <a:spAutoFit/>
          </a:bodyPr>
          <a:lstStyle/>
          <a:p>
            <a:pPr marL="1008890" algn="l" rtl="0">
              <a:lnSpc>
                <a:spcPts val="2839"/>
              </a:lnSpc>
            </a:pPr>
            <a:r>
              <a:rPr lang="en-US" altLang="zh-CN" sz="2400" spc="-34" dirty="0">
                <a:solidFill>
                  <a:srgbClr val="0070C0"/>
                </a:solidFill>
                <a:latin typeface="Arial"/>
                <a:ea typeface="Arial"/>
                <a:cs typeface="Arial"/>
              </a:rPr>
              <a:t>HASTA/</a:t>
            </a:r>
            <a:r>
              <a:rPr lang="en-US" altLang="zh-CN" sz="2400" spc="-24" dirty="0">
                <a:solidFill>
                  <a:srgbClr val="0070C0"/>
                </a:solidFill>
                <a:latin typeface="Arial"/>
                <a:ea typeface="Arial"/>
                <a:cs typeface="Arial"/>
              </a:rPr>
              <a:t> </a:t>
            </a:r>
            <a:r>
              <a:rPr lang="en-US" altLang="zh-CN" sz="2400" spc="-34" dirty="0">
                <a:solidFill>
                  <a:srgbClr val="0070C0"/>
                </a:solidFill>
                <a:latin typeface="Arial"/>
                <a:ea typeface="Arial"/>
                <a:cs typeface="Arial"/>
              </a:rPr>
              <a:t>YARALI</a:t>
            </a:r>
            <a:r>
              <a:rPr lang="en-US" altLang="zh-CN" sz="2400" spc="-24" dirty="0">
                <a:solidFill>
                  <a:srgbClr val="0070C0"/>
                </a:solidFill>
                <a:latin typeface="Arial"/>
                <a:ea typeface="Arial"/>
                <a:cs typeface="Arial"/>
              </a:rPr>
              <a:t> </a:t>
            </a:r>
            <a:r>
              <a:rPr lang="en-US" altLang="zh-CN" sz="2400" spc="-96" dirty="0">
                <a:solidFill>
                  <a:srgbClr val="0070C0"/>
                </a:solidFill>
                <a:latin typeface="Arial"/>
                <a:ea typeface="Arial"/>
                <a:cs typeface="Arial"/>
              </a:rPr>
              <a:t>TA</a:t>
            </a:r>
            <a:r>
              <a:rPr lang="en-US" altLang="zh-CN" sz="2400" spc="-10" dirty="0">
                <a:solidFill>
                  <a:srgbClr val="0070C0"/>
                </a:solidFill>
                <a:latin typeface="Arial"/>
                <a:ea typeface="Arial"/>
                <a:cs typeface="Arial"/>
              </a:rPr>
              <a:t>Ş</a:t>
            </a:r>
            <a:r>
              <a:rPr lang="en-US" altLang="zh-CN" sz="2400" spc="3" dirty="0">
                <a:solidFill>
                  <a:srgbClr val="0070C0"/>
                </a:solidFill>
                <a:latin typeface="Arial"/>
                <a:ea typeface="Arial"/>
                <a:cs typeface="Arial"/>
              </a:rPr>
              <a:t>IMA</a:t>
            </a:r>
            <a:r>
              <a:rPr lang="en-US" altLang="zh-CN" sz="2400" spc="-1128" dirty="0">
                <a:solidFill>
                  <a:srgbClr val="0070C0"/>
                </a:solidFill>
                <a:latin typeface="Arial"/>
                <a:ea typeface="Arial"/>
                <a:cs typeface="Arial"/>
              </a:rPr>
              <a:t> </a:t>
            </a:r>
            <a:r>
              <a:rPr lang="en-US" altLang="zh-CN" sz="2400" spc="-5" dirty="0">
                <a:solidFill>
                  <a:srgbClr val="0070C0"/>
                </a:solidFill>
                <a:latin typeface="Arial"/>
                <a:ea typeface="Arial"/>
                <a:cs typeface="Arial"/>
              </a:rPr>
              <a:t>TEKN</a:t>
            </a:r>
            <a:r>
              <a:rPr lang="en-US" altLang="zh-CN" sz="2400" spc="0" dirty="0">
                <a:solidFill>
                  <a:srgbClr val="0070C0"/>
                </a:solidFill>
                <a:latin typeface="Arial"/>
                <a:ea typeface="Arial"/>
                <a:cs typeface="Arial"/>
              </a:rPr>
              <a:t>İ</a:t>
            </a:r>
            <a:r>
              <a:rPr lang="en-US" altLang="zh-CN" sz="2400" spc="-5" dirty="0">
                <a:solidFill>
                  <a:srgbClr val="0070C0"/>
                </a:solidFill>
                <a:latin typeface="Arial"/>
                <a:ea typeface="Arial"/>
                <a:cs typeface="Arial"/>
              </a:rPr>
              <a:t>KLER</a:t>
            </a:r>
            <a:r>
              <a:rPr lang="en-US" altLang="zh-CN" sz="2400" spc="0" dirty="0">
                <a:solidFill>
                  <a:srgbClr val="0070C0"/>
                </a:solidFill>
                <a:latin typeface="Arial"/>
                <a:ea typeface="Arial"/>
                <a:cs typeface="Arial"/>
              </a:rPr>
              <a:t>İ</a:t>
            </a:r>
            <a:endParaRPr lang="en-US" altLang="zh-CN" sz="2400" dirty="0">
              <a:latin typeface="Arial"/>
              <a:ea typeface="Arial"/>
              <a:cs typeface="Arial"/>
            </a:endParaRPr>
          </a:p>
          <a:p>
            <a:pPr algn="l" rtl="0">
              <a:lnSpc>
                <a:spcPts val="1823"/>
              </a:lnSpc>
              <a:spcBef>
                <a:spcPts val="1519"/>
              </a:spcBef>
            </a:pPr>
            <a:r>
              <a:rPr lang="en-US" altLang="zh-CN" sz="1596" b="1" spc="-9" dirty="0">
                <a:solidFill>
                  <a:srgbClr val="FF0000"/>
                </a:solidFill>
                <a:latin typeface="Arial"/>
                <a:ea typeface="Arial"/>
                <a:cs typeface="Arial"/>
              </a:rPr>
              <a:t>Hasta/Yaral</a:t>
            </a:r>
            <a:r>
              <a:rPr lang="en-US" altLang="zh-CN" sz="1596" b="1" spc="0" dirty="0">
                <a:solidFill>
                  <a:srgbClr val="FF0000"/>
                </a:solidFill>
                <a:latin typeface="Arial"/>
                <a:ea typeface="Arial"/>
                <a:cs typeface="Arial"/>
              </a:rPr>
              <a:t>ı</a:t>
            </a:r>
            <a:r>
              <a:rPr lang="en-US" altLang="zh-CN" sz="1596" b="1" spc="22" dirty="0">
                <a:solidFill>
                  <a:srgbClr val="FF0000"/>
                </a:solidFill>
                <a:latin typeface="Arial"/>
                <a:ea typeface="Arial"/>
                <a:cs typeface="Arial"/>
              </a:rPr>
              <a:t> </a:t>
            </a:r>
            <a:r>
              <a:rPr lang="en-US" altLang="zh-CN" sz="1596" b="1" spc="-64" dirty="0">
                <a:solidFill>
                  <a:srgbClr val="FF0000"/>
                </a:solidFill>
                <a:latin typeface="Arial"/>
                <a:ea typeface="Arial"/>
                <a:cs typeface="Arial"/>
              </a:rPr>
              <a:t>Ta</a:t>
            </a:r>
            <a:r>
              <a:rPr lang="en-US" altLang="zh-CN" sz="1596" b="1" spc="0" dirty="0">
                <a:solidFill>
                  <a:srgbClr val="FF0000"/>
                </a:solidFill>
                <a:latin typeface="Arial"/>
                <a:ea typeface="Arial"/>
                <a:cs typeface="Arial"/>
              </a:rPr>
              <a:t>ş</a:t>
            </a:r>
            <a:r>
              <a:rPr lang="en-US" altLang="zh-CN" sz="1596" b="1" spc="-3" dirty="0">
                <a:solidFill>
                  <a:srgbClr val="FF0000"/>
                </a:solidFill>
                <a:latin typeface="Arial"/>
                <a:ea typeface="Arial"/>
                <a:cs typeface="Arial"/>
              </a:rPr>
              <a:t>ınmas</a:t>
            </a:r>
            <a:r>
              <a:rPr lang="en-US" altLang="zh-CN" sz="1596" b="1" spc="-4" dirty="0">
                <a:solidFill>
                  <a:srgbClr val="FF0000"/>
                </a:solidFill>
                <a:latin typeface="Arial"/>
                <a:ea typeface="Arial"/>
                <a:cs typeface="Arial"/>
              </a:rPr>
              <a:t>ında</a:t>
            </a:r>
            <a:r>
              <a:rPr lang="en-US" altLang="zh-CN" sz="1596" b="1" spc="-409" dirty="0">
                <a:solidFill>
                  <a:srgbClr val="FF0000"/>
                </a:solidFill>
                <a:latin typeface="Arial"/>
                <a:ea typeface="Arial"/>
                <a:cs typeface="Arial"/>
              </a:rPr>
              <a:t> </a:t>
            </a:r>
            <a:r>
              <a:rPr lang="en-US" altLang="zh-CN" sz="1596" b="1" spc="-4" dirty="0">
                <a:solidFill>
                  <a:srgbClr val="FF0000"/>
                </a:solidFill>
                <a:latin typeface="Arial"/>
                <a:ea typeface="Arial"/>
                <a:cs typeface="Arial"/>
              </a:rPr>
              <a:t>Genel</a:t>
            </a:r>
            <a:r>
              <a:rPr lang="en-US" altLang="zh-CN" sz="1596" b="1" spc="25" dirty="0">
                <a:solidFill>
                  <a:srgbClr val="FF0000"/>
                </a:solidFill>
                <a:latin typeface="Arial"/>
                <a:ea typeface="Arial"/>
                <a:cs typeface="Arial"/>
              </a:rPr>
              <a:t> </a:t>
            </a:r>
            <a:r>
              <a:rPr lang="en-US" altLang="zh-CN" sz="1596" b="1" spc="-2" dirty="0">
                <a:solidFill>
                  <a:srgbClr val="FF0000"/>
                </a:solidFill>
                <a:latin typeface="Arial"/>
                <a:ea typeface="Arial"/>
                <a:cs typeface="Arial"/>
              </a:rPr>
              <a:t>Kurallar</a:t>
            </a:r>
            <a:r>
              <a:rPr lang="en-US" altLang="zh-CN" sz="1596" b="1" spc="-149" dirty="0">
                <a:solidFill>
                  <a:srgbClr val="FF0000"/>
                </a:solidFill>
                <a:latin typeface="Arial"/>
                <a:ea typeface="Arial"/>
                <a:cs typeface="Arial"/>
              </a:rPr>
              <a:t> </a:t>
            </a:r>
            <a:r>
              <a:rPr lang="en-US" altLang="zh-CN" sz="1596" b="1" spc="-1" dirty="0">
                <a:solidFill>
                  <a:srgbClr val="FF0000"/>
                </a:solidFill>
                <a:latin typeface="Arial"/>
                <a:ea typeface="Arial"/>
                <a:cs typeface="Arial"/>
              </a:rPr>
              <a:t>Nelerdir?</a:t>
            </a:r>
            <a:endParaRPr lang="en-US" altLang="zh-CN" sz="1596" dirty="0">
              <a:latin typeface="Arial"/>
              <a:ea typeface="Arial"/>
              <a:cs typeface="Arial"/>
            </a:endParaRPr>
          </a:p>
          <a:p>
            <a:pPr marR="241" algn="l" rtl="0">
              <a:lnSpc>
                <a:spcPts val="1920"/>
              </a:lnSpc>
              <a:spcBef>
                <a:spcPts val="78"/>
              </a:spcBef>
            </a:pPr>
            <a:r>
              <a:rPr lang="en-US" altLang="zh-CN" sz="1596" dirty="0">
                <a:solidFill>
                  <a:srgbClr val="000000"/>
                </a:solidFill>
                <a:latin typeface="Arial"/>
                <a:ea typeface="Arial"/>
                <a:cs typeface="Arial"/>
              </a:rPr>
              <a:t>Hasta/yaralı taşınmasında ilkyardımcı kendi sağlığını riske sokmamalıdır, Gereksiz zorlama ve yaralanmalara engel olmak için aşağıdaki kurallara uygun davranmalıdır;  Hasta/yaralıya yakın mesafede çalışılmalı,</a:t>
            </a:r>
            <a:endParaRPr lang="en-US" altLang="zh-CN" sz="1596" dirty="0">
              <a:latin typeface="Arial"/>
              <a:ea typeface="Arial"/>
              <a:cs typeface="Arial"/>
            </a:endParaRPr>
          </a:p>
          <a:p>
            <a:pPr algn="l" rtl="0">
              <a:lnSpc>
                <a:spcPts val="1888"/>
              </a:lnSpc>
              <a:spcBef>
                <a:spcPts val="32"/>
              </a:spcBef>
            </a:pPr>
            <a:r>
              <a:rPr lang="en-US" altLang="zh-CN" sz="1596" dirty="0">
                <a:solidFill>
                  <a:srgbClr val="000000"/>
                </a:solidFill>
                <a:latin typeface="Arial"/>
                <a:ea typeface="Arial"/>
                <a:cs typeface="Arial"/>
              </a:rPr>
              <a:t> Daha uzun ve kuvvetli kas grupları kullanılmalı,</a:t>
            </a:r>
            <a:endParaRPr lang="en-US" altLang="zh-CN" sz="1596" dirty="0">
              <a:latin typeface="Arial"/>
              <a:ea typeface="Arial"/>
              <a:cs typeface="Arial"/>
            </a:endParaRPr>
          </a:p>
          <a:p>
            <a:pPr marR="1043" algn="l" rtl="0">
              <a:lnSpc>
                <a:spcPts val="1879"/>
              </a:lnSpc>
            </a:pPr>
            <a:r>
              <a:rPr lang="en-US" altLang="zh-CN" sz="1596" dirty="0">
                <a:solidFill>
                  <a:srgbClr val="000000"/>
                </a:solidFill>
                <a:latin typeface="Arial"/>
                <a:ea typeface="Arial"/>
                <a:cs typeface="Arial"/>
              </a:rPr>
              <a:t> Sırtın gerginliğini korumak için dizler ve kalçalar bükülmeli (Omurilik yaralanmaları riskini azaltır),</a:t>
            </a:r>
            <a:endParaRPr lang="en-US" altLang="zh-CN" sz="1596" dirty="0">
              <a:latin typeface="Arial"/>
              <a:ea typeface="Arial"/>
              <a:cs typeface="Arial"/>
            </a:endParaRPr>
          </a:p>
          <a:p>
            <a:pPr algn="l" rtl="0">
              <a:lnSpc>
                <a:spcPts val="1920"/>
              </a:lnSpc>
              <a:spcBef>
                <a:spcPts val="81"/>
              </a:spcBef>
            </a:pPr>
            <a:r>
              <a:rPr lang="en-US" altLang="zh-CN" sz="1596" dirty="0">
                <a:solidFill>
                  <a:srgbClr val="000000"/>
                </a:solidFill>
                <a:latin typeface="Arial"/>
                <a:ea typeface="Arial"/>
                <a:cs typeface="Arial"/>
              </a:rPr>
              <a:t> Yerden destek alacak şekilde her iki ayağı da kullanarak biri diğerinden biraz öne yerleştirilmeli,</a:t>
            </a:r>
            <a:endParaRPr lang="en-US" altLang="zh-CN" sz="1596" dirty="0">
              <a:latin typeface="Arial"/>
              <a:ea typeface="Arial"/>
              <a:cs typeface="Arial"/>
            </a:endParaRPr>
          </a:p>
          <a:p>
            <a:pPr marR="276887" algn="l" rtl="0">
              <a:lnSpc>
                <a:spcPts val="1920"/>
              </a:lnSpc>
            </a:pPr>
            <a:r>
              <a:rPr lang="en-US" altLang="zh-CN" sz="1596" dirty="0">
                <a:solidFill>
                  <a:srgbClr val="000000"/>
                </a:solidFill>
                <a:latin typeface="Arial"/>
                <a:ea typeface="Arial"/>
                <a:cs typeface="Arial"/>
              </a:rPr>
              <a:t> Kalkarken, ağırlığı kalça kaslarına vererek dizler en uygun biçimde doğrultulmalı,  Baş her zaman düz tutulmalı, homojen ve düzgün bir şekilde hareket ettirilmeli,  Yavaş ve düzgün adımlarla yürünmeli ve adımlar omuzdan daha geniş olmamalı,  Ağırlık kaldırırken karın muntazam tutulup kalça kasılmalı,</a:t>
            </a:r>
            <a:endParaRPr lang="en-US" altLang="zh-CN" sz="1596" dirty="0">
              <a:latin typeface="Arial"/>
              <a:ea typeface="Arial"/>
              <a:cs typeface="Arial"/>
            </a:endParaRPr>
          </a:p>
          <a:p>
            <a:pPr algn="l" rtl="0">
              <a:lnSpc>
                <a:spcPts val="1888"/>
              </a:lnSpc>
              <a:spcBef>
                <a:spcPts val="32"/>
              </a:spcBef>
            </a:pPr>
            <a:r>
              <a:rPr lang="en-US" altLang="zh-CN" sz="1596" dirty="0">
                <a:solidFill>
                  <a:srgbClr val="000000"/>
                </a:solidFill>
                <a:latin typeface="Arial"/>
                <a:ea typeface="Arial"/>
                <a:cs typeface="Arial"/>
              </a:rPr>
              <a:t> Omuzlar, leğen kemiğinin ve omuriliğin hizasında tutulmalı,</a:t>
            </a:r>
            <a:endParaRPr lang="en-US" altLang="zh-CN" sz="1596" dirty="0">
              <a:latin typeface="Arial"/>
              <a:ea typeface="Arial"/>
              <a:cs typeface="Arial"/>
            </a:endParaRPr>
          </a:p>
          <a:p>
            <a:pPr marL="1" algn="l" rtl="0">
              <a:lnSpc>
                <a:spcPts val="1888"/>
              </a:lnSpc>
              <a:spcBef>
                <a:spcPts val="32"/>
              </a:spcBef>
            </a:pPr>
            <a:r>
              <a:rPr lang="en-US" altLang="zh-CN" sz="1596" dirty="0">
                <a:solidFill>
                  <a:srgbClr val="000000"/>
                </a:solidFill>
                <a:latin typeface="Arial"/>
                <a:ea typeface="Arial"/>
                <a:cs typeface="Arial"/>
              </a:rPr>
              <a:t> Yön değiştirirken ani dönme ve bükülmelerden kaçınılmalı,</a:t>
            </a:r>
            <a:endParaRPr lang="en-US" altLang="zh-CN" sz="1596" dirty="0">
              <a:latin typeface="Arial"/>
              <a:ea typeface="Arial"/>
              <a:cs typeface="Arial"/>
            </a:endParaRPr>
          </a:p>
          <a:p>
            <a:pPr marL="1" algn="l" rtl="0">
              <a:lnSpc>
                <a:spcPts val="1888"/>
              </a:lnSpc>
              <a:spcBef>
                <a:spcPts val="32"/>
              </a:spcBef>
            </a:pPr>
            <a:r>
              <a:rPr lang="en-US" altLang="zh-CN" sz="1596" dirty="0">
                <a:solidFill>
                  <a:srgbClr val="000000"/>
                </a:solidFill>
                <a:latin typeface="Arial"/>
                <a:ea typeface="Arial"/>
                <a:cs typeface="Arial"/>
              </a:rPr>
              <a:t> Hasta/yaralı mümkün olduğunca az hareket ettirilmeli,</a:t>
            </a:r>
            <a:endParaRPr lang="en-US" altLang="zh-CN" sz="1596" dirty="0">
              <a:latin typeface="Arial"/>
              <a:ea typeface="Arial"/>
              <a:cs typeface="Arial"/>
            </a:endParaRPr>
          </a:p>
          <a:p>
            <a:pPr marR="2607" indent="1" algn="l" rtl="0">
              <a:lnSpc>
                <a:spcPts val="1879"/>
              </a:lnSpc>
            </a:pPr>
            <a:r>
              <a:rPr lang="en-US" altLang="zh-CN" sz="1596" dirty="0">
                <a:solidFill>
                  <a:srgbClr val="000000"/>
                </a:solidFill>
                <a:latin typeface="Arial"/>
                <a:ea typeface="Arial"/>
                <a:cs typeface="Arial"/>
              </a:rPr>
              <a:t> Hasta/yaral ı baş-boyun-gövde ekseni esas alınarak en az 6 destek noktasından kavranmalı,</a:t>
            </a:r>
            <a:endParaRPr lang="en-US" altLang="zh-CN" sz="1596" dirty="0">
              <a:latin typeface="Arial"/>
              <a:ea typeface="Arial"/>
              <a:cs typeface="Arial"/>
            </a:endParaRPr>
          </a:p>
          <a:p>
            <a:pPr marL="1" indent="-1" algn="just" rtl="0">
              <a:lnSpc>
                <a:spcPts val="1920"/>
              </a:lnSpc>
              <a:spcBef>
                <a:spcPts val="81"/>
              </a:spcBef>
            </a:pPr>
            <a:r>
              <a:rPr lang="en-US" altLang="zh-CN" sz="1596" dirty="0">
                <a:solidFill>
                  <a:srgbClr val="000000"/>
                </a:solidFill>
                <a:latin typeface="Arial"/>
                <a:ea typeface="Arial"/>
                <a:cs typeface="Arial"/>
              </a:rPr>
              <a:t> Tüm hareketleri yönlendirecek sorumlu bir kişi olmalı, bu kişi hareketler için gereken komutları (dikkat, kaldırıyoruz gibi) vermelidir. Bu kişi genellikle ağırl ığın en fazla olduğu ve en fazla dikkat edilmesi gereken bölge olan baş ve boyun kısmını tutan kişi olmalı, Hasta/yaralı taşınırken mükemmel bir ekip </a:t>
            </a:r>
            <a:r>
              <a:rPr lang="en-US" altLang="zh-CN" sz="1596" dirty="0" err="1">
                <a:solidFill>
                  <a:srgbClr val="000000"/>
                </a:solidFill>
                <a:latin typeface="Arial"/>
                <a:ea typeface="Arial"/>
                <a:cs typeface="Arial"/>
              </a:rPr>
              <a:t>çalışması</a:t>
            </a:r>
            <a:r>
              <a:rPr lang="en-US" altLang="zh-CN" sz="1596" dirty="0">
                <a:solidFill>
                  <a:srgbClr val="000000"/>
                </a:solidFill>
                <a:latin typeface="Arial"/>
                <a:ea typeface="Arial"/>
                <a:cs typeface="Arial"/>
              </a:rPr>
              <a:t> </a:t>
            </a:r>
            <a:r>
              <a:rPr lang="en-US" altLang="zh-CN" sz="1596" dirty="0" err="1" smtClean="0">
                <a:solidFill>
                  <a:srgbClr val="000000"/>
                </a:solidFill>
                <a:latin typeface="Arial"/>
                <a:ea typeface="Arial"/>
                <a:cs typeface="Arial"/>
              </a:rPr>
              <a:t>gerekmektedir</a:t>
            </a:r>
            <a:endParaRPr lang="en-US" altLang="zh-CN" sz="1596" dirty="0">
              <a:latin typeface="Arial"/>
              <a:ea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356"/>
          <p:cNvPicPr>
            <a:picLocks noChangeAspect="1"/>
          </p:cNvPicPr>
          <p:nvPr/>
        </p:nvPicPr>
        <p:blipFill>
          <a:blip r:embed="rId2"/>
          <a:stretch>
            <a:fillRect/>
          </a:stretch>
        </p:blipFill>
        <p:spPr>
          <a:xfrm>
            <a:off x="774073" y="348997"/>
            <a:ext cx="9144001" cy="6858000"/>
          </a:xfrm>
          <a:prstGeom prst="rect">
            <a:avLst/>
          </a:prstGeom>
          <a:noFill/>
        </p:spPr>
      </p:pic>
      <p:sp>
        <p:nvSpPr>
          <p:cNvPr id="357" name="Path35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8" name="Path35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59" name="Path35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60" name="Image360"/>
          <p:cNvPicPr>
            <a:picLocks noChangeAspect="1"/>
          </p:cNvPicPr>
          <p:nvPr/>
        </p:nvPicPr>
        <p:blipFill>
          <a:blip r:embed="rId3"/>
          <a:stretch>
            <a:fillRect/>
          </a:stretch>
        </p:blipFill>
        <p:spPr>
          <a:xfrm>
            <a:off x="1746385" y="1115568"/>
            <a:ext cx="7943089" cy="482346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362"/>
          <p:cNvPicPr>
            <a:picLocks noChangeAspect="1"/>
          </p:cNvPicPr>
          <p:nvPr/>
        </p:nvPicPr>
        <p:blipFill>
          <a:blip r:embed="rId2"/>
          <a:stretch>
            <a:fillRect/>
          </a:stretch>
        </p:blipFill>
        <p:spPr>
          <a:xfrm>
            <a:off x="774073" y="348997"/>
            <a:ext cx="9144001" cy="6858000"/>
          </a:xfrm>
          <a:prstGeom prst="rect">
            <a:avLst/>
          </a:prstGeom>
          <a:noFill/>
        </p:spPr>
      </p:pic>
      <p:sp>
        <p:nvSpPr>
          <p:cNvPr id="363" name="Path36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64" name="Path36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65" name="Path36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66" name="Image366"/>
          <p:cNvPicPr>
            <a:picLocks noChangeAspect="1"/>
          </p:cNvPicPr>
          <p:nvPr/>
        </p:nvPicPr>
        <p:blipFill>
          <a:blip r:embed="rId3"/>
          <a:stretch>
            <a:fillRect/>
          </a:stretch>
        </p:blipFill>
        <p:spPr>
          <a:xfrm>
            <a:off x="6138551" y="3732276"/>
            <a:ext cx="1729740" cy="2880360"/>
          </a:xfrm>
          <a:prstGeom prst="rect">
            <a:avLst/>
          </a:prstGeom>
          <a:noFill/>
        </p:spPr>
      </p:pic>
      <p:sp>
        <p:nvSpPr>
          <p:cNvPr id="367" name="Text Box367"/>
          <p:cNvSpPr txBox="1"/>
          <p:nvPr/>
        </p:nvSpPr>
        <p:spPr>
          <a:xfrm>
            <a:off x="2124344" y="2035609"/>
            <a:ext cx="6935274" cy="1713290"/>
          </a:xfrm>
          <a:prstGeom prst="rect">
            <a:avLst/>
          </a:prstGeom>
          <a:noFill/>
        </p:spPr>
        <p:txBody>
          <a:bodyPr wrap="square" lIns="0" tIns="0" rIns="0" rtlCol="0">
            <a:spAutoFit/>
          </a:bodyPr>
          <a:lstStyle/>
          <a:p>
            <a:pPr algn="l" rtl="0">
              <a:lnSpc>
                <a:spcPts val="2056"/>
              </a:lnSpc>
            </a:pPr>
            <a:r>
              <a:rPr lang="en-US" altLang="zh-CN" sz="1800" b="1" spc="-13" dirty="0">
                <a:solidFill>
                  <a:srgbClr val="475A8D"/>
                </a:solidFill>
                <a:latin typeface="Arial"/>
                <a:ea typeface="Arial"/>
                <a:cs typeface="Arial"/>
              </a:rPr>
              <a:t>Acil</a:t>
            </a:r>
            <a:r>
              <a:rPr lang="en-US" altLang="zh-CN" sz="1800" b="1" spc="54" dirty="0">
                <a:solidFill>
                  <a:srgbClr val="475A8D"/>
                </a:solidFill>
                <a:latin typeface="Arial"/>
                <a:ea typeface="Arial"/>
                <a:cs typeface="Arial"/>
              </a:rPr>
              <a:t> </a:t>
            </a:r>
            <a:r>
              <a:rPr lang="en-US" altLang="zh-CN" sz="1800" b="1" spc="-69" dirty="0">
                <a:solidFill>
                  <a:srgbClr val="475A8D"/>
                </a:solidFill>
                <a:latin typeface="Arial"/>
                <a:ea typeface="Arial"/>
                <a:cs typeface="Arial"/>
              </a:rPr>
              <a:t>Ta</a:t>
            </a:r>
            <a:r>
              <a:rPr lang="en-US" altLang="zh-CN" sz="1800" b="1" spc="-9" dirty="0">
                <a:solidFill>
                  <a:srgbClr val="475A8D"/>
                </a:solidFill>
                <a:latin typeface="Arial"/>
                <a:ea typeface="Arial"/>
                <a:cs typeface="Arial"/>
              </a:rPr>
              <a:t>ş</a:t>
            </a:r>
            <a:r>
              <a:rPr lang="en-US" altLang="zh-CN" sz="1800" b="1" spc="0" dirty="0">
                <a:solidFill>
                  <a:srgbClr val="475A8D"/>
                </a:solidFill>
                <a:latin typeface="Arial"/>
                <a:ea typeface="Arial"/>
                <a:cs typeface="Arial"/>
              </a:rPr>
              <a:t>ıma</a:t>
            </a:r>
            <a:r>
              <a:rPr lang="en-US" altLang="zh-CN" sz="1800" b="1" spc="-502" dirty="0">
                <a:solidFill>
                  <a:srgbClr val="475A8D"/>
                </a:solidFill>
                <a:latin typeface="Arial"/>
                <a:ea typeface="Arial"/>
                <a:cs typeface="Arial"/>
              </a:rPr>
              <a:t> </a:t>
            </a:r>
            <a:r>
              <a:rPr lang="en-US" altLang="zh-CN" sz="1800" b="1" spc="-14" dirty="0">
                <a:solidFill>
                  <a:srgbClr val="475A8D"/>
                </a:solidFill>
                <a:latin typeface="Arial"/>
                <a:ea typeface="Arial"/>
                <a:cs typeface="Arial"/>
              </a:rPr>
              <a:t>Teknikleri</a:t>
            </a:r>
            <a:r>
              <a:rPr lang="en-US" altLang="zh-CN" sz="1800" b="1" dirty="0">
                <a:solidFill>
                  <a:srgbClr val="475A8D"/>
                </a:solidFill>
                <a:latin typeface="Arial"/>
                <a:ea typeface="Arial"/>
                <a:cs typeface="Arial"/>
              </a:rPr>
              <a:t> </a:t>
            </a:r>
            <a:r>
              <a:rPr lang="en-US" altLang="zh-CN" sz="1800" b="1" spc="-2" dirty="0">
                <a:solidFill>
                  <a:srgbClr val="475A8D"/>
                </a:solidFill>
                <a:latin typeface="Arial"/>
                <a:ea typeface="Arial"/>
                <a:cs typeface="Arial"/>
              </a:rPr>
              <a:t>Nelerdir?</a:t>
            </a:r>
            <a:endParaRPr lang="en-US" altLang="zh-CN" sz="1800" dirty="0">
              <a:latin typeface="Arial"/>
              <a:ea typeface="Arial"/>
              <a:cs typeface="Arial"/>
            </a:endParaRPr>
          </a:p>
          <a:p>
            <a:pPr algn="just" rtl="0">
              <a:lnSpc>
                <a:spcPts val="2160"/>
              </a:lnSpc>
              <a:spcBef>
                <a:spcPts val="2248"/>
              </a:spcBef>
            </a:pPr>
            <a:r>
              <a:rPr lang="en-US" altLang="zh-CN" sz="1800" dirty="0">
                <a:solidFill>
                  <a:srgbClr val="000000"/>
                </a:solidFill>
                <a:latin typeface="Arial"/>
                <a:ea typeface="Arial"/>
                <a:cs typeface="Arial"/>
              </a:rPr>
              <a:t> Genel bir kural olarak, hasta/yaralının yeri değiştirilmemeli ve dokunulmamalıdır. Olağanüstü bir tehlike söz konusuysa, taşıdığı her türlü riske rağmen acil taşıma zorunludur.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En kısa sürede yaralılar güvenli bir yere taşınmalıdır</a:t>
            </a:r>
            <a:r>
              <a:rPr lang="en-US" altLang="zh-CN" sz="1800" spc="-34" dirty="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age369"/>
          <p:cNvPicPr>
            <a:picLocks noChangeAspect="1"/>
          </p:cNvPicPr>
          <p:nvPr/>
        </p:nvPicPr>
        <p:blipFill>
          <a:blip r:embed="rId2"/>
          <a:stretch>
            <a:fillRect/>
          </a:stretch>
        </p:blipFill>
        <p:spPr>
          <a:xfrm>
            <a:off x="774073" y="348997"/>
            <a:ext cx="9144001" cy="6858000"/>
          </a:xfrm>
          <a:prstGeom prst="rect">
            <a:avLst/>
          </a:prstGeom>
          <a:noFill/>
        </p:spPr>
      </p:pic>
      <p:sp>
        <p:nvSpPr>
          <p:cNvPr id="370" name="Path37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1" name="Path37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2" name="Path37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3" name="Text Box373"/>
          <p:cNvSpPr txBox="1"/>
          <p:nvPr/>
        </p:nvSpPr>
        <p:spPr>
          <a:xfrm>
            <a:off x="2060552" y="634978"/>
            <a:ext cx="6982058" cy="5829801"/>
          </a:xfrm>
          <a:prstGeom prst="rect">
            <a:avLst/>
          </a:prstGeom>
          <a:noFill/>
        </p:spPr>
        <p:txBody>
          <a:bodyPr wrap="square" lIns="0" tIns="0" rIns="0" rtlCol="0">
            <a:spAutoFit/>
          </a:bodyPr>
          <a:lstStyle/>
          <a:p>
            <a:pPr algn="l" rtl="0">
              <a:lnSpc>
                <a:spcPts val="2056"/>
              </a:lnSpc>
            </a:pPr>
            <a:r>
              <a:rPr lang="en-US" altLang="zh-CN" sz="1800" b="1" spc="-15" dirty="0">
                <a:solidFill>
                  <a:srgbClr val="FF0000"/>
                </a:solidFill>
                <a:latin typeface="Arial"/>
                <a:ea typeface="Arial"/>
                <a:cs typeface="Arial"/>
              </a:rPr>
              <a:t>Araç</a:t>
            </a:r>
            <a:r>
              <a:rPr lang="en-US" altLang="zh-CN" sz="1800" b="1" spc="-442" dirty="0">
                <a:solidFill>
                  <a:srgbClr val="FF0000"/>
                </a:solidFill>
                <a:latin typeface="Arial"/>
                <a:ea typeface="Arial"/>
                <a:cs typeface="Arial"/>
              </a:rPr>
              <a:t> </a:t>
            </a:r>
            <a:r>
              <a:rPr lang="en-US" altLang="zh-CN" sz="1800" b="1" spc="0" dirty="0">
                <a:solidFill>
                  <a:srgbClr val="FF0000"/>
                </a:solidFill>
                <a:latin typeface="Arial"/>
                <a:ea typeface="Arial"/>
                <a:cs typeface="Arial"/>
              </a:rPr>
              <a:t>İçindeki</a:t>
            </a:r>
            <a:r>
              <a:rPr lang="en-US" altLang="zh-CN" sz="1800" b="1" spc="-40" dirty="0">
                <a:solidFill>
                  <a:srgbClr val="FF0000"/>
                </a:solidFill>
                <a:latin typeface="Arial"/>
                <a:ea typeface="Arial"/>
                <a:cs typeface="Arial"/>
              </a:rPr>
              <a:t> </a:t>
            </a:r>
            <a:r>
              <a:rPr lang="en-US" altLang="zh-CN" sz="1800" b="1" spc="-22" dirty="0">
                <a:solidFill>
                  <a:srgbClr val="FF0000"/>
                </a:solidFill>
                <a:latin typeface="Arial"/>
                <a:ea typeface="Arial"/>
                <a:cs typeface="Arial"/>
              </a:rPr>
              <a:t>Yaral</a:t>
            </a:r>
            <a:r>
              <a:rPr lang="en-US" altLang="zh-CN" sz="1800" b="1" spc="-13" dirty="0">
                <a:solidFill>
                  <a:srgbClr val="FF0000"/>
                </a:solidFill>
                <a:latin typeface="Arial"/>
                <a:ea typeface="Arial"/>
                <a:cs typeface="Arial"/>
              </a:rPr>
              <a:t>ıy</a:t>
            </a:r>
            <a:r>
              <a:rPr lang="en-US" altLang="zh-CN" sz="1800" b="1" spc="0" dirty="0">
                <a:solidFill>
                  <a:srgbClr val="FF0000"/>
                </a:solidFill>
                <a:latin typeface="Arial"/>
                <a:ea typeface="Arial"/>
                <a:cs typeface="Arial"/>
              </a:rPr>
              <a:t>ı</a:t>
            </a:r>
            <a:r>
              <a:rPr lang="en-US" altLang="zh-CN" sz="1800" b="1" spc="18" dirty="0">
                <a:solidFill>
                  <a:srgbClr val="FF0000"/>
                </a:solidFill>
                <a:latin typeface="Arial"/>
                <a:ea typeface="Arial"/>
                <a:cs typeface="Arial"/>
              </a:rPr>
              <a:t> </a:t>
            </a:r>
            <a:r>
              <a:rPr lang="en-US" altLang="zh-CN" sz="1800" b="1" spc="-2" dirty="0">
                <a:solidFill>
                  <a:srgbClr val="FF0000"/>
                </a:solidFill>
                <a:latin typeface="Arial"/>
                <a:ea typeface="Arial"/>
                <a:cs typeface="Arial"/>
              </a:rPr>
              <a:t>(Rentek)</a:t>
            </a:r>
            <a:r>
              <a:rPr lang="en-US" altLang="zh-CN" sz="1800" b="1" spc="-79" dirty="0">
                <a:solidFill>
                  <a:srgbClr val="FF0000"/>
                </a:solidFill>
                <a:latin typeface="Arial"/>
                <a:ea typeface="Arial"/>
                <a:cs typeface="Arial"/>
              </a:rPr>
              <a:t> </a:t>
            </a:r>
            <a:r>
              <a:rPr lang="en-US" altLang="zh-CN" sz="1800" b="1" spc="-69" dirty="0">
                <a:solidFill>
                  <a:srgbClr val="FF0000"/>
                </a:solidFill>
                <a:latin typeface="Arial"/>
                <a:ea typeface="Arial"/>
                <a:cs typeface="Arial"/>
              </a:rPr>
              <a:t>Ta</a:t>
            </a:r>
            <a:r>
              <a:rPr lang="en-US" altLang="zh-CN" sz="1800" b="1" spc="-9" dirty="0">
                <a:solidFill>
                  <a:srgbClr val="FF0000"/>
                </a:solidFill>
                <a:latin typeface="Arial"/>
                <a:ea typeface="Arial"/>
                <a:cs typeface="Arial"/>
              </a:rPr>
              <a:t>ş</a:t>
            </a:r>
            <a:r>
              <a:rPr lang="en-US" altLang="zh-CN" sz="1800" b="1" spc="0" dirty="0">
                <a:solidFill>
                  <a:srgbClr val="FF0000"/>
                </a:solidFill>
                <a:latin typeface="Arial"/>
                <a:ea typeface="Arial"/>
                <a:cs typeface="Arial"/>
              </a:rPr>
              <a:t>ıma</a:t>
            </a:r>
            <a:r>
              <a:rPr lang="en-US" altLang="zh-CN" sz="1800" b="1" spc="-538" dirty="0">
                <a:solidFill>
                  <a:srgbClr val="FF0000"/>
                </a:solidFill>
                <a:latin typeface="Arial"/>
                <a:ea typeface="Arial"/>
                <a:cs typeface="Arial"/>
              </a:rPr>
              <a:t> </a:t>
            </a:r>
            <a:r>
              <a:rPr lang="en-US" altLang="zh-CN" sz="1800" b="1" spc="0" dirty="0">
                <a:solidFill>
                  <a:srgbClr val="FF0000"/>
                </a:solidFill>
                <a:latin typeface="Arial"/>
                <a:ea typeface="Arial"/>
                <a:cs typeface="Arial"/>
              </a:rPr>
              <a:t>Yöntemi:</a:t>
            </a:r>
            <a:endParaRPr lang="en-US" altLang="zh-CN" sz="1800" dirty="0">
              <a:latin typeface="Arial"/>
              <a:ea typeface="Arial"/>
              <a:cs typeface="Arial"/>
            </a:endParaRPr>
          </a:p>
          <a:p>
            <a:pPr algn="just" rtl="0">
              <a:lnSpc>
                <a:spcPts val="2145"/>
              </a:lnSpc>
              <a:spcBef>
                <a:spcPts val="2234"/>
              </a:spcBef>
            </a:pPr>
            <a:r>
              <a:rPr lang="en-US" altLang="zh-CN" sz="1800" b="1" dirty="0">
                <a:solidFill>
                  <a:srgbClr val="000000"/>
                </a:solidFill>
                <a:latin typeface="Arial"/>
                <a:ea typeface="Arial"/>
                <a:cs typeface="Arial"/>
              </a:rPr>
              <a:t>DİKKAT</a:t>
            </a:r>
            <a:r>
              <a:rPr lang="en-US" altLang="zh-CN" sz="1800" dirty="0">
                <a:solidFill>
                  <a:srgbClr val="000000"/>
                </a:solidFill>
                <a:latin typeface="Arial"/>
                <a:ea typeface="Arial"/>
                <a:cs typeface="Arial"/>
              </a:rPr>
              <a:t>: Araç içindeki yaralıyı (Rentek Manevrası) taşıma; kaza geçirmiş yaralı bir kişiyi eğer bir tehlike söz konusu ise omuriliğe zarar vermeden çıkarmada kullanılır. Bu uygulama solunum durması; yangın tehlikesi, patlama gibi tehlikeli durumlarda uygulanacaktır.</a:t>
            </a:r>
            <a:endParaRPr lang="en-US" altLang="zh-CN" sz="1800" dirty="0">
              <a:latin typeface="Arial"/>
              <a:ea typeface="Arial"/>
              <a:cs typeface="Arial"/>
            </a:endParaRPr>
          </a:p>
          <a:p>
            <a:pPr marL="1" marR="59" algn="l" rtl="0">
              <a:lnSpc>
                <a:spcPts val="2114"/>
              </a:lnSpc>
              <a:spcBef>
                <a:spcPts val="92"/>
              </a:spcBef>
            </a:pPr>
            <a:r>
              <a:rPr lang="en-US" altLang="zh-CN" sz="1800" dirty="0">
                <a:solidFill>
                  <a:srgbClr val="000000"/>
                </a:solidFill>
                <a:latin typeface="Arial"/>
                <a:ea typeface="Arial"/>
                <a:cs typeface="Arial"/>
              </a:rPr>
              <a:t>1-Kaza ortamı değerlendirilir; patlama, yangın tehlikesi belirlenir, çevre ve</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ilkyardımcının kendi güvenliği sağlanır,</a:t>
            </a:r>
            <a:endParaRPr lang="en-US" altLang="zh-CN" sz="1800" dirty="0">
              <a:latin typeface="Arial"/>
              <a:ea typeface="Arial"/>
              <a:cs typeface="Arial"/>
            </a:endParaRPr>
          </a:p>
          <a:p>
            <a:pPr marL="1" marR="182" indent="1" algn="just" rtl="0">
              <a:lnSpc>
                <a:spcPts val="2129"/>
              </a:lnSpc>
            </a:pPr>
            <a:r>
              <a:rPr lang="en-US" altLang="zh-CN" sz="1800" dirty="0">
                <a:solidFill>
                  <a:srgbClr val="000000"/>
                </a:solidFill>
                <a:latin typeface="Arial"/>
                <a:ea typeface="Arial"/>
                <a:cs typeface="Arial"/>
              </a:rPr>
              <a:t>2-Hasta/yaralının omuzlarına hafifçe dokunarak ve ―iyi misiniz?‖ diye sorarak bilinci kontrol edilir, çevrede birileri varsa 112’yi araması istenir,</a:t>
            </a:r>
            <a:endParaRPr lang="en-US" altLang="zh-CN" sz="1800" dirty="0">
              <a:latin typeface="Arial"/>
              <a:ea typeface="Arial"/>
              <a:cs typeface="Arial"/>
            </a:endParaRPr>
          </a:p>
          <a:p>
            <a:pPr marL="1" marR="108" algn="l" rtl="0">
              <a:lnSpc>
                <a:spcPts val="2160"/>
              </a:lnSpc>
              <a:spcBef>
                <a:spcPts val="92"/>
              </a:spcBef>
            </a:pPr>
            <a:r>
              <a:rPr lang="en-US" altLang="zh-CN" sz="1800" dirty="0">
                <a:solidFill>
                  <a:srgbClr val="000000"/>
                </a:solidFill>
                <a:latin typeface="Arial"/>
                <a:ea typeface="Arial"/>
                <a:cs typeface="Arial"/>
              </a:rPr>
              <a:t>3-Hasta/yaralının solunum yapıp yapmadığı gözlemlenir (göğüs hareketleri izlenir). Eğer solunum yok ise,</a:t>
            </a:r>
            <a:endParaRPr lang="en-US" altLang="zh-CN" sz="1800" dirty="0">
              <a:latin typeface="Arial"/>
              <a:ea typeface="Arial"/>
              <a:cs typeface="Arial"/>
            </a:endParaRPr>
          </a:p>
          <a:p>
            <a:pPr marL="1" marR="562" algn="l" rtl="0">
              <a:lnSpc>
                <a:spcPts val="2114"/>
              </a:lnSpc>
            </a:pPr>
            <a:r>
              <a:rPr lang="en-US" altLang="zh-CN" sz="1800" dirty="0">
                <a:solidFill>
                  <a:srgbClr val="000000"/>
                </a:solidFill>
                <a:latin typeface="Arial"/>
                <a:ea typeface="Arial"/>
                <a:cs typeface="Arial"/>
              </a:rPr>
              <a:t>4-Hasta/yaralının ayaklarının pedala sıkışmadığından emin olunur; emniyet kemeri açılır,</a:t>
            </a:r>
            <a:endParaRPr lang="en-US" altLang="zh-CN" sz="1800" dirty="0">
              <a:latin typeface="Arial"/>
              <a:ea typeface="Arial"/>
              <a:cs typeface="Arial"/>
            </a:endParaRPr>
          </a:p>
          <a:p>
            <a:pPr marL="1" marR="1120" algn="l" rtl="0">
              <a:lnSpc>
                <a:spcPts val="2114"/>
              </a:lnSpc>
              <a:spcBef>
                <a:spcPts val="92"/>
              </a:spcBef>
            </a:pPr>
            <a:r>
              <a:rPr lang="en-US" altLang="zh-CN" sz="1800" dirty="0">
                <a:solidFill>
                  <a:srgbClr val="000000"/>
                </a:solidFill>
                <a:latin typeface="Arial"/>
                <a:ea typeface="Arial"/>
                <a:cs typeface="Arial"/>
              </a:rPr>
              <a:t>5-Hasta/yaralıya yan tarafından yaklaşılır ve bir elle kolu diğer elle de çenesi</a:t>
            </a:r>
            <a:endParaRPr lang="en-US" altLang="zh-CN" sz="1800" dirty="0">
              <a:latin typeface="Arial"/>
              <a:ea typeface="Arial"/>
              <a:cs typeface="Arial"/>
            </a:endParaRPr>
          </a:p>
          <a:p>
            <a:pPr marL="1" algn="l" rtl="0">
              <a:lnSpc>
                <a:spcPts val="2038"/>
              </a:lnSpc>
              <a:spcBef>
                <a:spcPts val="122"/>
              </a:spcBef>
            </a:pPr>
            <a:r>
              <a:rPr lang="en-US" altLang="zh-CN" sz="1800" dirty="0">
                <a:solidFill>
                  <a:srgbClr val="000000"/>
                </a:solidFill>
                <a:latin typeface="Arial"/>
                <a:ea typeface="Arial"/>
                <a:cs typeface="Arial"/>
              </a:rPr>
              <a:t>kavranarak boynu tespit edilir ( Hafif hareketle),</a:t>
            </a:r>
            <a:endParaRPr lang="en-US" altLang="zh-CN" sz="1800" dirty="0">
              <a:latin typeface="Arial"/>
              <a:ea typeface="Arial"/>
              <a:cs typeface="Arial"/>
            </a:endParaRPr>
          </a:p>
          <a:p>
            <a:pPr marL="2" marR="811332" indent="-1" algn="l" rtl="0">
              <a:lnSpc>
                <a:spcPts val="2160"/>
              </a:lnSpc>
              <a:spcBef>
                <a:spcPts val="92"/>
              </a:spcBef>
            </a:pPr>
            <a:r>
              <a:rPr lang="en-US" altLang="zh-CN" sz="1800" dirty="0">
                <a:solidFill>
                  <a:srgbClr val="000000"/>
                </a:solidFill>
                <a:latin typeface="Arial"/>
                <a:ea typeface="Arial"/>
                <a:cs typeface="Arial"/>
              </a:rPr>
              <a:t>6-Baş-boyun-gövde hizasını bozmadan araçtan dışarı çekilir, 7-Hasta/yaralı yavaşça yere veya sedyeye </a:t>
            </a:r>
            <a:r>
              <a:rPr lang="en-US" altLang="zh-CN" sz="1800" dirty="0" err="1">
                <a:solidFill>
                  <a:srgbClr val="000000"/>
                </a:solidFill>
                <a:latin typeface="Arial"/>
                <a:ea typeface="Arial"/>
                <a:cs typeface="Arial"/>
              </a:rPr>
              <a:t>yerleştirilir</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Image374"/>
          <p:cNvPicPr>
            <a:picLocks noChangeAspect="1"/>
          </p:cNvPicPr>
          <p:nvPr/>
        </p:nvPicPr>
        <p:blipFill>
          <a:blip r:embed="rId2"/>
          <a:stretch>
            <a:fillRect/>
          </a:stretch>
        </p:blipFill>
        <p:spPr>
          <a:xfrm>
            <a:off x="774073" y="348997"/>
            <a:ext cx="9144001" cy="6858000"/>
          </a:xfrm>
          <a:prstGeom prst="rect">
            <a:avLst/>
          </a:prstGeom>
          <a:noFill/>
        </p:spPr>
      </p:pic>
      <p:sp>
        <p:nvSpPr>
          <p:cNvPr id="375" name="Path375"/>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6" name="Path37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77" name="Path37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78" name="Image378"/>
          <p:cNvPicPr>
            <a:picLocks noChangeAspect="1"/>
          </p:cNvPicPr>
          <p:nvPr/>
        </p:nvPicPr>
        <p:blipFill>
          <a:blip r:embed="rId3"/>
          <a:stretch>
            <a:fillRect/>
          </a:stretch>
        </p:blipFill>
        <p:spPr>
          <a:xfrm>
            <a:off x="1322713" y="643128"/>
            <a:ext cx="7955281" cy="2068068"/>
          </a:xfrm>
          <a:prstGeom prst="rect">
            <a:avLst/>
          </a:prstGeom>
          <a:noFill/>
        </p:spPr>
      </p:pic>
      <p:pic>
        <p:nvPicPr>
          <p:cNvPr id="379" name="Image379"/>
          <p:cNvPicPr>
            <a:picLocks noChangeAspect="1"/>
          </p:cNvPicPr>
          <p:nvPr/>
        </p:nvPicPr>
        <p:blipFill>
          <a:blip r:embed="rId4"/>
          <a:stretch>
            <a:fillRect/>
          </a:stretch>
        </p:blipFill>
        <p:spPr>
          <a:xfrm>
            <a:off x="1322713" y="2711196"/>
            <a:ext cx="7955281" cy="2068068"/>
          </a:xfrm>
          <a:prstGeom prst="rect">
            <a:avLst/>
          </a:prstGeom>
          <a:noFill/>
        </p:spPr>
      </p:pic>
      <p:pic>
        <p:nvPicPr>
          <p:cNvPr id="380" name="Image380"/>
          <p:cNvPicPr>
            <a:picLocks noChangeAspect="1"/>
          </p:cNvPicPr>
          <p:nvPr/>
        </p:nvPicPr>
        <p:blipFill>
          <a:blip r:embed="rId5"/>
          <a:stretch>
            <a:fillRect/>
          </a:stretch>
        </p:blipFill>
        <p:spPr>
          <a:xfrm>
            <a:off x="1322713" y="4779265"/>
            <a:ext cx="7955281" cy="206654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382"/>
          <p:cNvPicPr>
            <a:picLocks noChangeAspect="1"/>
          </p:cNvPicPr>
          <p:nvPr/>
        </p:nvPicPr>
        <p:blipFill>
          <a:blip r:embed="rId2"/>
          <a:stretch>
            <a:fillRect/>
          </a:stretch>
        </p:blipFill>
        <p:spPr>
          <a:xfrm>
            <a:off x="774073" y="348997"/>
            <a:ext cx="9144001" cy="6858000"/>
          </a:xfrm>
          <a:prstGeom prst="rect">
            <a:avLst/>
          </a:prstGeom>
          <a:noFill/>
        </p:spPr>
      </p:pic>
      <p:sp>
        <p:nvSpPr>
          <p:cNvPr id="383" name="Path38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84" name="Path38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85" name="Path38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86" name="Image386"/>
          <p:cNvPicPr>
            <a:picLocks noChangeAspect="1"/>
          </p:cNvPicPr>
          <p:nvPr/>
        </p:nvPicPr>
        <p:blipFill>
          <a:blip r:embed="rId3"/>
          <a:stretch>
            <a:fillRect/>
          </a:stretch>
        </p:blipFill>
        <p:spPr>
          <a:xfrm>
            <a:off x="1601605" y="754380"/>
            <a:ext cx="7892797" cy="590397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40"/>
          <p:cNvPicPr>
            <a:picLocks noChangeAspect="1"/>
          </p:cNvPicPr>
          <p:nvPr/>
        </p:nvPicPr>
        <p:blipFill>
          <a:blip r:embed="rId2"/>
          <a:stretch>
            <a:fillRect/>
          </a:stretch>
        </p:blipFill>
        <p:spPr>
          <a:xfrm>
            <a:off x="774073" y="348997"/>
            <a:ext cx="9144001" cy="6858000"/>
          </a:xfrm>
          <a:prstGeom prst="rect">
            <a:avLst/>
          </a:prstGeom>
          <a:noFill/>
        </p:spPr>
      </p:pic>
      <p:sp>
        <p:nvSpPr>
          <p:cNvPr id="41" name="Path4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2" name="Path4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3" name="Path4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4" name="Text Box44"/>
          <p:cNvSpPr txBox="1"/>
          <p:nvPr/>
        </p:nvSpPr>
        <p:spPr>
          <a:xfrm>
            <a:off x="2197494" y="740208"/>
            <a:ext cx="7149733" cy="5573321"/>
          </a:xfrm>
          <a:prstGeom prst="rect">
            <a:avLst/>
          </a:prstGeom>
          <a:noFill/>
        </p:spPr>
        <p:txBody>
          <a:bodyPr wrap="square" lIns="0" tIns="0" rIns="0" rtlCol="0">
            <a:spAutoFit/>
          </a:bodyPr>
          <a:lstStyle/>
          <a:p>
            <a:pPr marL="1" algn="l" rtl="0">
              <a:lnSpc>
                <a:spcPts val="2056"/>
              </a:lnSpc>
            </a:pPr>
            <a:r>
              <a:rPr lang="en-US" altLang="zh-CN" sz="1800" b="1" spc="-8" dirty="0">
                <a:solidFill>
                  <a:srgbClr val="475A8D"/>
                </a:solidFill>
                <a:latin typeface="Arial"/>
                <a:ea typeface="Arial"/>
                <a:cs typeface="Arial"/>
              </a:rPr>
              <a:t>Yaralanmalarda</a:t>
            </a:r>
            <a:r>
              <a:rPr lang="en-US" altLang="zh-CN" sz="1800" b="1" spc="-495" dirty="0">
                <a:solidFill>
                  <a:srgbClr val="475A8D"/>
                </a:solidFill>
                <a:latin typeface="Arial"/>
                <a:ea typeface="Arial"/>
                <a:cs typeface="Arial"/>
              </a:rPr>
              <a:t> </a:t>
            </a:r>
            <a:r>
              <a:rPr lang="en-US" altLang="zh-CN" sz="1800" b="1" spc="0" dirty="0">
                <a:solidFill>
                  <a:srgbClr val="475A8D"/>
                </a:solidFill>
                <a:latin typeface="Arial"/>
                <a:ea typeface="Arial"/>
                <a:cs typeface="Arial"/>
              </a:rPr>
              <a:t>İ</a:t>
            </a:r>
            <a:r>
              <a:rPr lang="en-US" altLang="zh-CN" sz="1800" b="1" spc="-4" dirty="0">
                <a:solidFill>
                  <a:srgbClr val="475A8D"/>
                </a:solidFill>
                <a:latin typeface="Arial"/>
                <a:ea typeface="Arial"/>
                <a:cs typeface="Arial"/>
              </a:rPr>
              <a:t>lkyard</a:t>
            </a:r>
            <a:r>
              <a:rPr lang="en-US" altLang="zh-CN" sz="1800" b="1" spc="4" dirty="0">
                <a:solidFill>
                  <a:srgbClr val="475A8D"/>
                </a:solidFill>
                <a:latin typeface="Arial"/>
                <a:ea typeface="Arial"/>
                <a:cs typeface="Arial"/>
              </a:rPr>
              <a:t>ım</a:t>
            </a:r>
            <a:r>
              <a:rPr lang="en-US" altLang="zh-CN" sz="1800" b="1" spc="-1092" dirty="0">
                <a:solidFill>
                  <a:srgbClr val="475A8D"/>
                </a:solidFill>
                <a:latin typeface="Arial"/>
                <a:ea typeface="Arial"/>
                <a:cs typeface="Arial"/>
              </a:rPr>
              <a:t> </a:t>
            </a:r>
            <a:r>
              <a:rPr lang="en-US" altLang="zh-CN" sz="1800" b="1" spc="-6" dirty="0">
                <a:solidFill>
                  <a:srgbClr val="475A8D"/>
                </a:solidFill>
                <a:latin typeface="Arial"/>
                <a:ea typeface="Arial"/>
                <a:cs typeface="Arial"/>
              </a:rPr>
              <a:t>Nas</a:t>
            </a:r>
            <a:r>
              <a:rPr lang="en-US" altLang="zh-CN" sz="1800" b="1" spc="0" dirty="0">
                <a:solidFill>
                  <a:srgbClr val="475A8D"/>
                </a:solidFill>
                <a:latin typeface="Arial"/>
                <a:ea typeface="Arial"/>
                <a:cs typeface="Arial"/>
              </a:rPr>
              <a:t>ıl</a:t>
            </a:r>
            <a:r>
              <a:rPr lang="en-US" altLang="zh-CN" sz="1800" b="1" spc="11" dirty="0">
                <a:solidFill>
                  <a:srgbClr val="475A8D"/>
                </a:solidFill>
                <a:latin typeface="Arial"/>
                <a:ea typeface="Arial"/>
                <a:cs typeface="Arial"/>
              </a:rPr>
              <a:t> </a:t>
            </a:r>
            <a:r>
              <a:rPr lang="en-US" altLang="zh-CN" sz="1800" b="1" spc="0" dirty="0">
                <a:solidFill>
                  <a:srgbClr val="475A8D"/>
                </a:solidFill>
                <a:latin typeface="Arial"/>
                <a:ea typeface="Arial"/>
                <a:cs typeface="Arial"/>
              </a:rPr>
              <a:t>Olmal</a:t>
            </a:r>
            <a:r>
              <a:rPr lang="en-US" altLang="zh-CN" sz="1800" b="1" spc="3" dirty="0">
                <a:solidFill>
                  <a:srgbClr val="475A8D"/>
                </a:solidFill>
                <a:latin typeface="Arial"/>
                <a:ea typeface="Arial"/>
                <a:cs typeface="Arial"/>
              </a:rPr>
              <a:t>ıd</a:t>
            </a:r>
            <a:r>
              <a:rPr lang="en-US" altLang="zh-CN" sz="1800" b="1" spc="0" dirty="0">
                <a:solidFill>
                  <a:srgbClr val="475A8D"/>
                </a:solidFill>
                <a:latin typeface="Arial"/>
                <a:ea typeface="Arial"/>
                <a:cs typeface="Arial"/>
              </a:rPr>
              <a:t>ır</a:t>
            </a:r>
            <a:r>
              <a:rPr lang="en-US" altLang="zh-CN" sz="1800" spc="0" dirty="0">
                <a:solidFill>
                  <a:srgbClr val="000000"/>
                </a:solidFill>
                <a:latin typeface="Arial"/>
                <a:ea typeface="Arial"/>
                <a:cs typeface="Arial"/>
              </a:rPr>
              <a:t>?</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Yaşam bulguları değerlendirilir (ABC),</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 yeri değerlendirilir,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Oluş şekli</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 Süresi</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Yabancı cisim varlığı</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 Kanama vb.</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Kanama durdurulur,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Üzeri kapatılır,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Sağlık kuruluşuna gitmesi sağlanır,</a:t>
            </a:r>
            <a:endParaRPr lang="en-US" altLang="zh-CN" sz="1800" dirty="0">
              <a:latin typeface="Arial"/>
              <a:ea typeface="Arial"/>
              <a:cs typeface="Arial"/>
            </a:endParaRPr>
          </a:p>
          <a:p>
            <a:pPr marL="1" algn="l" rtl="0">
              <a:lnSpc>
                <a:spcPts val="2056"/>
              </a:lnSpc>
              <a:spcBef>
                <a:spcPts val="5056"/>
              </a:spcBef>
            </a:pPr>
            <a:r>
              <a:rPr lang="en-US" altLang="zh-CN" sz="1800" b="1" dirty="0">
                <a:solidFill>
                  <a:srgbClr val="475A8D"/>
                </a:solidFill>
                <a:latin typeface="Arial"/>
                <a:ea typeface="Arial"/>
                <a:cs typeface="Arial"/>
              </a:rPr>
              <a:t>Ciddi Yaralanmalar Nelerdir?</a:t>
            </a:r>
            <a:endParaRPr lang="en-US" altLang="zh-CN" sz="1800" dirty="0">
              <a:latin typeface="Arial"/>
              <a:ea typeface="Arial"/>
              <a:cs typeface="Arial"/>
            </a:endParaRPr>
          </a:p>
          <a:p>
            <a:pPr marL="1" algn="l" rtl="0">
              <a:lnSpc>
                <a:spcPts val="2129"/>
              </a:lnSpc>
              <a:spcBef>
                <a:spcPts val="119"/>
              </a:spcBef>
            </a:pPr>
            <a:r>
              <a:rPr lang="en-US" altLang="zh-CN" sz="1800" dirty="0">
                <a:solidFill>
                  <a:srgbClr val="000000"/>
                </a:solidFill>
                <a:latin typeface="Arial"/>
                <a:ea typeface="Arial"/>
                <a:cs typeface="Arial"/>
              </a:rPr>
              <a:t> Kenarları birleşmeyen veya 2-3 cm olan yaralar,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Kanaması durdurulamayan yaralar,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Kas veya kemiğin göründüğü yaralar,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Delici aletlerle oluşan yaralar,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Yabancı cisim saplanmış olan yaralar,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İnsan veya hayvan ısırıkları,</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a:t>
            </a:r>
            <a:r>
              <a:rPr lang="en-US" altLang="zh-CN" sz="1800" dirty="0" err="1">
                <a:solidFill>
                  <a:srgbClr val="000000"/>
                </a:solidFill>
                <a:latin typeface="Arial"/>
                <a:ea typeface="Arial"/>
                <a:cs typeface="Arial"/>
              </a:rPr>
              <a:t>Görünürde</a:t>
            </a:r>
            <a:r>
              <a:rPr lang="en-US" altLang="zh-CN" sz="1800" dirty="0">
                <a:solidFill>
                  <a:srgbClr val="000000"/>
                </a:solidFill>
                <a:latin typeface="Arial"/>
                <a:ea typeface="Arial"/>
                <a:cs typeface="Arial"/>
              </a:rPr>
              <a:t> </a:t>
            </a:r>
            <a:r>
              <a:rPr lang="tr-TR" altLang="zh-CN" dirty="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iz</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bırakma ihtimali olan </a:t>
            </a:r>
            <a:r>
              <a:rPr lang="en-US" altLang="zh-CN" sz="1800" dirty="0" err="1">
                <a:solidFill>
                  <a:srgbClr val="000000"/>
                </a:solidFill>
                <a:latin typeface="Arial"/>
                <a:ea typeface="Arial"/>
                <a:cs typeface="Arial"/>
              </a:rPr>
              <a:t>yaralar</a:t>
            </a:r>
            <a:r>
              <a:rPr lang="en-US" altLang="zh-CN" sz="1800" spc="-17" dirty="0" smtClean="0">
                <a:solidFill>
                  <a:srgbClr val="000000"/>
                </a:solidFill>
                <a:latin typeface="Arial"/>
                <a:ea typeface="Arial"/>
                <a:cs typeface="Arial"/>
              </a:rPr>
              <a:t>.</a:t>
            </a:r>
            <a:r>
              <a:rPr lang="tr-TR" altLang="zh-CN" sz="1800" spc="-17" dirty="0" smtClean="0">
                <a:solidFill>
                  <a:srgbClr val="000000"/>
                </a:solidFill>
                <a:latin typeface="Arial"/>
                <a:ea typeface="Arial"/>
                <a:cs typeface="Arial"/>
              </a:rPr>
              <a:t>  </a:t>
            </a:r>
            <a:endParaRPr lang="en-US" altLang="zh-CN" sz="1800" dirty="0">
              <a:latin typeface="Arial"/>
              <a:ea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age388"/>
          <p:cNvPicPr>
            <a:picLocks noChangeAspect="1"/>
          </p:cNvPicPr>
          <p:nvPr/>
        </p:nvPicPr>
        <p:blipFill>
          <a:blip r:embed="rId2"/>
          <a:stretch>
            <a:fillRect/>
          </a:stretch>
        </p:blipFill>
        <p:spPr>
          <a:xfrm>
            <a:off x="774073" y="348997"/>
            <a:ext cx="9144001" cy="6858000"/>
          </a:xfrm>
          <a:prstGeom prst="rect">
            <a:avLst/>
          </a:prstGeom>
          <a:noFill/>
        </p:spPr>
      </p:pic>
      <p:sp>
        <p:nvSpPr>
          <p:cNvPr id="389" name="Path389"/>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90" name="Path39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91" name="Path39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92" name="Image392"/>
          <p:cNvPicPr>
            <a:picLocks noChangeAspect="1"/>
          </p:cNvPicPr>
          <p:nvPr/>
        </p:nvPicPr>
        <p:blipFill>
          <a:blip r:embed="rId3"/>
          <a:stretch>
            <a:fillRect/>
          </a:stretch>
        </p:blipFill>
        <p:spPr>
          <a:xfrm>
            <a:off x="2444377" y="4043172"/>
            <a:ext cx="7004305" cy="2503932"/>
          </a:xfrm>
          <a:prstGeom prst="rect">
            <a:avLst/>
          </a:prstGeom>
          <a:noFill/>
        </p:spPr>
      </p:pic>
      <p:sp>
        <p:nvSpPr>
          <p:cNvPr id="393" name="Text Box393"/>
          <p:cNvSpPr txBox="1"/>
          <p:nvPr/>
        </p:nvSpPr>
        <p:spPr>
          <a:xfrm>
            <a:off x="2270648" y="883463"/>
            <a:ext cx="6980994" cy="2741146"/>
          </a:xfrm>
          <a:prstGeom prst="rect">
            <a:avLst/>
          </a:prstGeom>
          <a:noFill/>
        </p:spPr>
        <p:txBody>
          <a:bodyPr wrap="square" lIns="0" tIns="0" rIns="0" rtlCol="0">
            <a:spAutoFit/>
          </a:bodyPr>
          <a:lstStyle/>
          <a:p>
            <a:pPr algn="l" rtl="0">
              <a:lnSpc>
                <a:spcPts val="2056"/>
              </a:lnSpc>
            </a:pPr>
            <a:r>
              <a:rPr lang="en-US" altLang="zh-CN" sz="1800" b="1" spc="-1" dirty="0">
                <a:solidFill>
                  <a:srgbClr val="475A8D"/>
                </a:solidFill>
                <a:latin typeface="Arial"/>
                <a:ea typeface="Arial"/>
                <a:cs typeface="Arial"/>
              </a:rPr>
              <a:t>Sürükleme</a:t>
            </a:r>
            <a:r>
              <a:rPr lang="en-US" altLang="zh-CN" sz="1800" b="1" spc="-523" dirty="0">
                <a:solidFill>
                  <a:srgbClr val="475A8D"/>
                </a:solidFill>
                <a:latin typeface="Arial"/>
                <a:ea typeface="Arial"/>
                <a:cs typeface="Arial"/>
              </a:rPr>
              <a:t> </a:t>
            </a:r>
            <a:r>
              <a:rPr lang="en-US" altLang="zh-CN" sz="1800" b="1" spc="-1" dirty="0">
                <a:solidFill>
                  <a:srgbClr val="475A8D"/>
                </a:solidFill>
                <a:latin typeface="Arial"/>
                <a:ea typeface="Arial"/>
                <a:cs typeface="Arial"/>
              </a:rPr>
              <a:t>Yöntemleri</a:t>
            </a:r>
            <a:r>
              <a:rPr lang="en-US" altLang="zh-CN" sz="1800" b="1"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dirty="0">
              <a:latin typeface="Arial"/>
              <a:ea typeface="Arial"/>
              <a:cs typeface="Arial"/>
            </a:endParaRPr>
          </a:p>
          <a:p>
            <a:pPr marL="914401" algn="l" rtl="0">
              <a:lnSpc>
                <a:spcPts val="2038"/>
              </a:lnSpc>
              <a:spcBef>
                <a:spcPts val="119"/>
              </a:spcBef>
            </a:pPr>
            <a:r>
              <a:rPr lang="en-US" altLang="zh-CN" sz="1800" dirty="0">
                <a:solidFill>
                  <a:srgbClr val="000000"/>
                </a:solidFill>
                <a:latin typeface="Arial"/>
                <a:ea typeface="Arial"/>
                <a:cs typeface="Arial"/>
              </a:rPr>
              <a:t>Hasta/yaralının sürüklenmesi, oldukça faydalı bir yöntemdir.</a:t>
            </a:r>
            <a:endParaRPr lang="en-US" altLang="zh-CN" sz="1800" dirty="0">
              <a:latin typeface="Arial"/>
              <a:ea typeface="Arial"/>
              <a:cs typeface="Arial"/>
            </a:endParaRPr>
          </a:p>
          <a:p>
            <a:pPr marR="402978" algn="l" rtl="0">
              <a:lnSpc>
                <a:spcPts val="2142"/>
              </a:lnSpc>
              <a:spcBef>
                <a:spcPts val="92"/>
              </a:spcBef>
            </a:pPr>
            <a:r>
              <a:rPr lang="en-US" altLang="zh-CN" sz="1800" dirty="0">
                <a:solidFill>
                  <a:srgbClr val="000000"/>
                </a:solidFill>
                <a:latin typeface="Arial"/>
                <a:ea typeface="Arial"/>
                <a:cs typeface="Arial"/>
              </a:rPr>
              <a:t>Özellikle, çok kilolu ve iriyarı kişilerin taşınması gerekiyorsa; dar, basık ve geçiş güçlüğü olan bir yerden çıkarmalarda herhangi bir yaralanmaya neden olmamak için seçilebilecek bir yöntemdir. İlkyardımcının fiziksel kapasitesi göz önünde bulundurulmalıdır. Mümkünse battaniye kullanılmalıdır.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Sürükleme yöntemleri şunlardır;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Ayak bileklerinden sürükleme,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Koltuk altından tutarak sürükleme</a:t>
            </a:r>
            <a:r>
              <a:rPr lang="en-US" altLang="zh-CN" sz="1800" spc="-2" dirty="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Image395"/>
          <p:cNvPicPr>
            <a:picLocks noChangeAspect="1"/>
          </p:cNvPicPr>
          <p:nvPr/>
        </p:nvPicPr>
        <p:blipFill>
          <a:blip r:embed="rId2"/>
          <a:stretch>
            <a:fillRect/>
          </a:stretch>
        </p:blipFill>
        <p:spPr>
          <a:xfrm>
            <a:off x="774073" y="348997"/>
            <a:ext cx="9144001" cy="6858000"/>
          </a:xfrm>
          <a:prstGeom prst="rect">
            <a:avLst/>
          </a:prstGeom>
          <a:noFill/>
        </p:spPr>
      </p:pic>
      <p:sp>
        <p:nvSpPr>
          <p:cNvPr id="396" name="Path39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97" name="Path39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398" name="Path39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399" name="Image399"/>
          <p:cNvPicPr>
            <a:picLocks noChangeAspect="1"/>
          </p:cNvPicPr>
          <p:nvPr/>
        </p:nvPicPr>
        <p:blipFill>
          <a:blip r:embed="rId3"/>
          <a:stretch>
            <a:fillRect/>
          </a:stretch>
        </p:blipFill>
        <p:spPr>
          <a:xfrm>
            <a:off x="5815463" y="3491485"/>
            <a:ext cx="3348227" cy="3240024"/>
          </a:xfrm>
          <a:prstGeom prst="rect">
            <a:avLst/>
          </a:prstGeom>
          <a:noFill/>
        </p:spPr>
      </p:pic>
      <p:sp>
        <p:nvSpPr>
          <p:cNvPr id="400" name="Text Box400"/>
          <p:cNvSpPr txBox="1"/>
          <p:nvPr/>
        </p:nvSpPr>
        <p:spPr>
          <a:xfrm>
            <a:off x="2052716" y="811836"/>
            <a:ext cx="6957676" cy="2790508"/>
          </a:xfrm>
          <a:prstGeom prst="rect">
            <a:avLst/>
          </a:prstGeom>
          <a:noFill/>
        </p:spPr>
        <p:txBody>
          <a:bodyPr wrap="square" lIns="0" tIns="0" rIns="0" rtlCol="0">
            <a:spAutoFit/>
          </a:bodyPr>
          <a:lstStyle/>
          <a:p>
            <a:pPr algn="l" rtl="0">
              <a:lnSpc>
                <a:spcPts val="2056"/>
              </a:lnSpc>
            </a:pPr>
            <a:r>
              <a:rPr lang="en-US" altLang="zh-CN" sz="1800" b="1" spc="-7" dirty="0">
                <a:solidFill>
                  <a:srgbClr val="000000"/>
                </a:solidFill>
                <a:latin typeface="Arial"/>
                <a:ea typeface="Arial"/>
                <a:cs typeface="Arial"/>
              </a:rPr>
              <a:t>K</a:t>
            </a:r>
            <a:r>
              <a:rPr lang="en-US" altLang="zh-CN" sz="1800" b="1" spc="0" dirty="0">
                <a:solidFill>
                  <a:srgbClr val="000000"/>
                </a:solidFill>
                <a:latin typeface="Arial"/>
                <a:ea typeface="Arial"/>
                <a:cs typeface="Arial"/>
              </a:rPr>
              <a:t>ısa</a:t>
            </a:r>
            <a:r>
              <a:rPr lang="en-US" altLang="zh-CN" sz="1800" b="1" spc="-503" dirty="0">
                <a:solidFill>
                  <a:srgbClr val="000000"/>
                </a:solidFill>
                <a:latin typeface="Arial"/>
                <a:ea typeface="Arial"/>
                <a:cs typeface="Arial"/>
              </a:rPr>
              <a:t> </a:t>
            </a:r>
            <a:r>
              <a:rPr lang="en-US" altLang="zh-CN" sz="1800" b="1" spc="-2" dirty="0">
                <a:solidFill>
                  <a:srgbClr val="000000"/>
                </a:solidFill>
                <a:latin typeface="Arial"/>
                <a:ea typeface="Arial"/>
                <a:cs typeface="Arial"/>
              </a:rPr>
              <a:t>Mesafede</a:t>
            </a:r>
            <a:r>
              <a:rPr lang="en-US" altLang="zh-CN" sz="1800" b="1" spc="-487" dirty="0">
                <a:solidFill>
                  <a:srgbClr val="000000"/>
                </a:solidFill>
                <a:latin typeface="Arial"/>
                <a:ea typeface="Arial"/>
                <a:cs typeface="Arial"/>
              </a:rPr>
              <a:t> </a:t>
            </a:r>
            <a:r>
              <a:rPr lang="en-US" altLang="zh-CN" sz="1800" b="1" spc="0" dirty="0">
                <a:solidFill>
                  <a:srgbClr val="000000"/>
                </a:solidFill>
                <a:latin typeface="Arial"/>
                <a:ea typeface="Arial"/>
                <a:cs typeface="Arial"/>
              </a:rPr>
              <a:t>Süratli</a:t>
            </a:r>
            <a:r>
              <a:rPr lang="en-US" altLang="zh-CN" sz="1800" b="1" spc="6" dirty="0">
                <a:solidFill>
                  <a:srgbClr val="000000"/>
                </a:solidFill>
                <a:latin typeface="Arial"/>
                <a:ea typeface="Arial"/>
                <a:cs typeface="Arial"/>
              </a:rPr>
              <a:t> </a:t>
            </a:r>
            <a:r>
              <a:rPr lang="en-US" altLang="zh-CN" sz="1800" b="1" spc="-69" dirty="0">
                <a:solidFill>
                  <a:srgbClr val="000000"/>
                </a:solidFill>
                <a:latin typeface="Arial"/>
                <a:ea typeface="Arial"/>
                <a:cs typeface="Arial"/>
              </a:rPr>
              <a:t>Ta</a:t>
            </a:r>
            <a:r>
              <a:rPr lang="en-US" altLang="zh-CN" sz="1800" b="1" spc="-9" dirty="0">
                <a:solidFill>
                  <a:srgbClr val="000000"/>
                </a:solidFill>
                <a:latin typeface="Arial"/>
                <a:ea typeface="Arial"/>
                <a:cs typeface="Arial"/>
              </a:rPr>
              <a:t>ş</a:t>
            </a:r>
            <a:r>
              <a:rPr lang="en-US" altLang="zh-CN" sz="1800" b="1" spc="0" dirty="0">
                <a:solidFill>
                  <a:srgbClr val="000000"/>
                </a:solidFill>
                <a:latin typeface="Arial"/>
                <a:ea typeface="Arial"/>
                <a:cs typeface="Arial"/>
              </a:rPr>
              <a:t>ıma</a:t>
            </a:r>
            <a:r>
              <a:rPr lang="en-US" altLang="zh-CN" sz="1800" b="1" spc="-502" dirty="0">
                <a:solidFill>
                  <a:srgbClr val="000000"/>
                </a:solidFill>
                <a:latin typeface="Arial"/>
                <a:ea typeface="Arial"/>
                <a:cs typeface="Arial"/>
              </a:rPr>
              <a:t> </a:t>
            </a:r>
            <a:r>
              <a:rPr lang="en-US" altLang="zh-CN" sz="1800" b="1" spc="-14" dirty="0">
                <a:solidFill>
                  <a:srgbClr val="000000"/>
                </a:solidFill>
                <a:latin typeface="Arial"/>
                <a:ea typeface="Arial"/>
                <a:cs typeface="Arial"/>
              </a:rPr>
              <a:t>Teknikleri</a:t>
            </a:r>
            <a:r>
              <a:rPr lang="en-US" altLang="zh-CN" sz="1800" b="1" dirty="0">
                <a:solidFill>
                  <a:srgbClr val="000000"/>
                </a:solidFill>
                <a:latin typeface="Arial"/>
                <a:ea typeface="Arial"/>
                <a:cs typeface="Arial"/>
              </a:rPr>
              <a:t> </a:t>
            </a:r>
            <a:r>
              <a:rPr lang="en-US" altLang="zh-CN" sz="1800" b="1" spc="-2" dirty="0">
                <a:solidFill>
                  <a:srgbClr val="000000"/>
                </a:solidFill>
                <a:latin typeface="Arial"/>
                <a:ea typeface="Arial"/>
                <a:cs typeface="Arial"/>
              </a:rPr>
              <a:t>Nelerdir?</a:t>
            </a:r>
            <a:endParaRPr lang="en-US" altLang="zh-CN" sz="1800" dirty="0">
              <a:latin typeface="Arial"/>
              <a:ea typeface="Arial"/>
              <a:cs typeface="Arial"/>
            </a:endParaRPr>
          </a:p>
          <a:p>
            <a:pPr marR="125893" algn="l" rtl="0">
              <a:lnSpc>
                <a:spcPts val="2167"/>
              </a:lnSpc>
              <a:spcBef>
                <a:spcPts val="74"/>
              </a:spcBef>
            </a:pPr>
            <a:r>
              <a:rPr lang="en-US" altLang="zh-CN" sz="1800" b="1" dirty="0">
                <a:solidFill>
                  <a:srgbClr val="000000"/>
                </a:solidFill>
                <a:latin typeface="Arial"/>
                <a:ea typeface="Arial"/>
                <a:cs typeface="Arial"/>
              </a:rPr>
              <a:t>1-Kucakta taşıma: </a:t>
            </a:r>
            <a:r>
              <a:rPr lang="en-US" altLang="zh-CN" sz="1800" dirty="0">
                <a:solidFill>
                  <a:srgbClr val="000000"/>
                </a:solidFill>
                <a:latin typeface="Arial"/>
                <a:ea typeface="Arial"/>
                <a:cs typeface="Arial"/>
              </a:rPr>
              <a:t>Bilinci açık olan çocuklar ve hafif yetişkinler için kullanışlı bir</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yöntemdir. Bir ilkyardımcı tarafından uygulanır.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Bir elle yaralı dizlerinin altından tutularak destek alınır,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Diğer elle gövdenin ağırlığı yüklenerek sırtından kavranır,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Yaralıya kollarını ilkyardımcının boynuna dolaması söylenebilir. Bu yaralının kendini</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güvende hissetmesini sağlar,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Ağırlık dizlere verilerek kalkılır.</a:t>
            </a:r>
            <a:endParaRPr lang="en-US" altLang="zh-CN" sz="1800" dirty="0">
              <a:latin typeface="Arial"/>
              <a:ea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age402"/>
          <p:cNvPicPr>
            <a:picLocks noChangeAspect="1"/>
          </p:cNvPicPr>
          <p:nvPr/>
        </p:nvPicPr>
        <p:blipFill>
          <a:blip r:embed="rId2"/>
          <a:stretch>
            <a:fillRect/>
          </a:stretch>
        </p:blipFill>
        <p:spPr>
          <a:xfrm>
            <a:off x="774073" y="348997"/>
            <a:ext cx="9144001" cy="6858000"/>
          </a:xfrm>
          <a:prstGeom prst="rect">
            <a:avLst/>
          </a:prstGeom>
          <a:noFill/>
        </p:spPr>
      </p:pic>
      <p:sp>
        <p:nvSpPr>
          <p:cNvPr id="403" name="Path40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04" name="Path40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05" name="Path40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06" name="Image406"/>
          <p:cNvPicPr>
            <a:picLocks noChangeAspect="1"/>
          </p:cNvPicPr>
          <p:nvPr/>
        </p:nvPicPr>
        <p:blipFill>
          <a:blip r:embed="rId3"/>
          <a:stretch>
            <a:fillRect/>
          </a:stretch>
        </p:blipFill>
        <p:spPr>
          <a:xfrm>
            <a:off x="2825377" y="3002280"/>
            <a:ext cx="5762245" cy="3739896"/>
          </a:xfrm>
          <a:prstGeom prst="rect">
            <a:avLst/>
          </a:prstGeom>
          <a:noFill/>
        </p:spPr>
      </p:pic>
      <p:sp>
        <p:nvSpPr>
          <p:cNvPr id="407" name="Text Box407"/>
          <p:cNvSpPr txBox="1"/>
          <p:nvPr/>
        </p:nvSpPr>
        <p:spPr>
          <a:xfrm>
            <a:off x="2124344" y="1026720"/>
            <a:ext cx="7198468" cy="1661993"/>
          </a:xfrm>
          <a:prstGeom prst="rect">
            <a:avLst/>
          </a:prstGeom>
          <a:noFill/>
        </p:spPr>
        <p:txBody>
          <a:bodyPr wrap="square" lIns="0" tIns="0" rIns="0" rtlCol="0">
            <a:spAutoFit/>
          </a:bodyPr>
          <a:lstStyle/>
          <a:p>
            <a:pPr algn="l" rtl="0">
              <a:lnSpc>
                <a:spcPts val="2142"/>
              </a:lnSpc>
            </a:pPr>
            <a:r>
              <a:rPr lang="en-US" altLang="zh-CN" sz="1800" b="1" dirty="0">
                <a:solidFill>
                  <a:srgbClr val="000000"/>
                </a:solidFill>
                <a:latin typeface="Arial"/>
                <a:ea typeface="Arial"/>
                <a:cs typeface="Arial"/>
              </a:rPr>
              <a:t>2-ilkyardımcının omzundan destek alma</a:t>
            </a:r>
            <a:r>
              <a:rPr lang="en-US" altLang="zh-CN" sz="1800" dirty="0">
                <a:solidFill>
                  <a:srgbClr val="000000"/>
                </a:solidFill>
                <a:latin typeface="Arial"/>
                <a:ea typeface="Arial"/>
                <a:cs typeface="Arial"/>
              </a:rPr>
              <a:t>: Hafif yaralı ve yürüyebilecek durumdaki hasta/yaralıların taşınmasında kullanılır. Bir ilkyardımcı tarafından uygulanır. Bu yöntem iki kişi ile de uygulanabilir.  Yaralının bir kolu ilkyardımcının boynuna dolanarak destek </a:t>
            </a:r>
            <a:r>
              <a:rPr lang="en-US" altLang="zh-CN" sz="1800" dirty="0" err="1">
                <a:solidFill>
                  <a:srgbClr val="000000"/>
                </a:solidFill>
                <a:latin typeface="Arial"/>
                <a:ea typeface="Arial"/>
                <a:cs typeface="Arial"/>
              </a:rPr>
              <a:t>verilir</a:t>
            </a:r>
            <a:r>
              <a:rPr lang="en-US" altLang="zh-CN" sz="1800" dirty="0" smtClean="0">
                <a:solidFill>
                  <a:srgbClr val="000000"/>
                </a:solidFill>
                <a:latin typeface="Arial"/>
                <a:ea typeface="Arial"/>
                <a:cs typeface="Arial"/>
              </a:rPr>
              <a:t>,</a:t>
            </a:r>
            <a:endParaRPr lang="tr-TR" altLang="zh-CN" sz="1800" dirty="0" smtClean="0">
              <a:solidFill>
                <a:srgbClr val="000000"/>
              </a:solidFill>
              <a:latin typeface="Arial"/>
              <a:ea typeface="Arial"/>
              <a:cs typeface="Arial"/>
            </a:endParaRPr>
          </a:p>
          <a:p>
            <a:pPr algn="l" rtl="0">
              <a:lnSpc>
                <a:spcPts val="2142"/>
              </a:lnSpc>
            </a:pP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 İlkyardımcı boşta kalan kolu ile hasta/yaralının belini tutarak yardım eder.</a:t>
            </a:r>
            <a:endParaRPr lang="en-US" altLang="zh-CN" sz="1800" dirty="0">
              <a:latin typeface="Arial"/>
              <a:ea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409"/>
          <p:cNvPicPr>
            <a:picLocks noChangeAspect="1"/>
          </p:cNvPicPr>
          <p:nvPr/>
        </p:nvPicPr>
        <p:blipFill>
          <a:blip r:embed="rId2"/>
          <a:stretch>
            <a:fillRect/>
          </a:stretch>
        </p:blipFill>
        <p:spPr>
          <a:xfrm>
            <a:off x="774073" y="348997"/>
            <a:ext cx="9144001" cy="6858000"/>
          </a:xfrm>
          <a:prstGeom prst="rect">
            <a:avLst/>
          </a:prstGeom>
          <a:noFill/>
        </p:spPr>
      </p:pic>
      <p:sp>
        <p:nvSpPr>
          <p:cNvPr id="410" name="Path41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11" name="Path41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12" name="Path41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13" name="Image413"/>
          <p:cNvPicPr>
            <a:picLocks noChangeAspect="1"/>
          </p:cNvPicPr>
          <p:nvPr/>
        </p:nvPicPr>
        <p:blipFill>
          <a:blip r:embed="rId3"/>
          <a:stretch>
            <a:fillRect/>
          </a:stretch>
        </p:blipFill>
        <p:spPr>
          <a:xfrm>
            <a:off x="2250829" y="2987040"/>
            <a:ext cx="2663953" cy="4070605"/>
          </a:xfrm>
          <a:prstGeom prst="rect">
            <a:avLst/>
          </a:prstGeom>
          <a:noFill/>
        </p:spPr>
      </p:pic>
      <p:pic>
        <p:nvPicPr>
          <p:cNvPr id="414" name="Image414"/>
          <p:cNvPicPr>
            <a:picLocks noChangeAspect="1"/>
          </p:cNvPicPr>
          <p:nvPr/>
        </p:nvPicPr>
        <p:blipFill>
          <a:blip r:embed="rId4"/>
          <a:stretch>
            <a:fillRect/>
          </a:stretch>
        </p:blipFill>
        <p:spPr>
          <a:xfrm>
            <a:off x="5923667" y="2987040"/>
            <a:ext cx="2807209" cy="3788664"/>
          </a:xfrm>
          <a:prstGeom prst="rect">
            <a:avLst/>
          </a:prstGeom>
          <a:noFill/>
        </p:spPr>
      </p:pic>
      <p:sp>
        <p:nvSpPr>
          <p:cNvPr id="415" name="Text Box415"/>
          <p:cNvSpPr txBox="1"/>
          <p:nvPr/>
        </p:nvSpPr>
        <p:spPr>
          <a:xfrm>
            <a:off x="1981087" y="1083108"/>
            <a:ext cx="7485437" cy="1687641"/>
          </a:xfrm>
          <a:prstGeom prst="rect">
            <a:avLst/>
          </a:prstGeom>
          <a:noFill/>
        </p:spPr>
        <p:txBody>
          <a:bodyPr wrap="square" lIns="0" tIns="0" rIns="0" rtlCol="0">
            <a:spAutoFit/>
          </a:bodyPr>
          <a:lstStyle/>
          <a:p>
            <a:pPr algn="l" rtl="0">
              <a:lnSpc>
                <a:spcPts val="2106"/>
              </a:lnSpc>
            </a:pPr>
            <a:r>
              <a:rPr lang="en-US" altLang="zh-CN" sz="1800" b="1" spc="-2" dirty="0">
                <a:solidFill>
                  <a:srgbClr val="000000"/>
                </a:solidFill>
                <a:latin typeface="Arial"/>
                <a:ea typeface="Arial"/>
                <a:cs typeface="Arial"/>
              </a:rPr>
              <a:t>3-S</a:t>
            </a:r>
            <a:r>
              <a:rPr lang="en-US" altLang="zh-CN" sz="1800" b="1" spc="0" dirty="0">
                <a:solidFill>
                  <a:srgbClr val="000000"/>
                </a:solidFill>
                <a:latin typeface="Arial"/>
                <a:ea typeface="Arial"/>
                <a:cs typeface="Arial"/>
              </a:rPr>
              <a:t>ırtta</a:t>
            </a:r>
            <a:r>
              <a:rPr lang="en-US" altLang="zh-CN" sz="1800" b="1" spc="268" dirty="0">
                <a:solidFill>
                  <a:srgbClr val="000000"/>
                </a:solidFill>
                <a:latin typeface="Arial"/>
                <a:ea typeface="Arial"/>
                <a:cs typeface="Arial"/>
              </a:rPr>
              <a:t> </a:t>
            </a:r>
            <a:r>
              <a:rPr lang="en-US" altLang="zh-CN" sz="1800" b="1" spc="-5" dirty="0">
                <a:solidFill>
                  <a:srgbClr val="000000"/>
                </a:solidFill>
                <a:latin typeface="Arial"/>
                <a:ea typeface="Arial"/>
                <a:cs typeface="Arial"/>
              </a:rPr>
              <a:t>ta</a:t>
            </a:r>
            <a:r>
              <a:rPr lang="en-US" altLang="zh-CN" sz="1800" b="1" spc="-9" dirty="0">
                <a:solidFill>
                  <a:srgbClr val="000000"/>
                </a:solidFill>
                <a:latin typeface="Arial"/>
                <a:ea typeface="Arial"/>
                <a:cs typeface="Arial"/>
              </a:rPr>
              <a:t>ş</a:t>
            </a:r>
            <a:r>
              <a:rPr lang="en-US" altLang="zh-CN" sz="1800" b="1" spc="2" dirty="0">
                <a:solidFill>
                  <a:srgbClr val="000000"/>
                </a:solidFill>
                <a:latin typeface="Arial"/>
                <a:ea typeface="Arial"/>
                <a:cs typeface="Arial"/>
              </a:rPr>
              <a:t>ıma:</a:t>
            </a:r>
            <a:r>
              <a:rPr lang="en-US" altLang="zh-CN" sz="1800" b="1" spc="670" dirty="0">
                <a:solidFill>
                  <a:srgbClr val="000000"/>
                </a:solidFill>
                <a:latin typeface="Arial"/>
                <a:ea typeface="Arial"/>
                <a:cs typeface="Arial"/>
              </a:rPr>
              <a:t> </a:t>
            </a:r>
            <a:r>
              <a:rPr lang="en-US" altLang="zh-CN" sz="1800" dirty="0">
                <a:solidFill>
                  <a:srgbClr val="000000"/>
                </a:solidFill>
                <a:latin typeface="Arial"/>
                <a:ea typeface="Arial"/>
                <a:cs typeface="Arial"/>
              </a:rPr>
              <a:t>Bilinçli hastaları taşımada kullanılır. Bir ilkyardımcı tarafından uygulanır.</a:t>
            </a:r>
            <a:endParaRPr lang="en-US" altLang="zh-CN" sz="1800" dirty="0">
              <a:latin typeface="Arial"/>
              <a:ea typeface="Arial"/>
              <a:cs typeface="Arial"/>
            </a:endParaRPr>
          </a:p>
          <a:p>
            <a:pPr algn="l" rtl="0">
              <a:lnSpc>
                <a:spcPts val="2114"/>
              </a:lnSpc>
              <a:spcBef>
                <a:spcPts val="92"/>
              </a:spcBef>
            </a:pPr>
            <a:r>
              <a:rPr lang="en-US" altLang="zh-CN" sz="1800" dirty="0">
                <a:solidFill>
                  <a:srgbClr val="000000"/>
                </a:solidFill>
                <a:latin typeface="Arial"/>
                <a:ea typeface="Arial"/>
                <a:cs typeface="Arial"/>
              </a:rPr>
              <a:t> İlkyardımcı hasta/yaralıya sırtı dönük olarak çömelir ve bacaklarını kavrar,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Hasta/yaralının kolları ilkyardımcının göğsünde birleştirilir,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Ağırlık dizlere verilerek hasta/yaralı kaldırılır.</a:t>
            </a:r>
            <a:endParaRPr lang="en-US" altLang="zh-CN" sz="1800" dirty="0">
              <a:latin typeface="Arial"/>
              <a:ea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417"/>
          <p:cNvPicPr>
            <a:picLocks noChangeAspect="1"/>
          </p:cNvPicPr>
          <p:nvPr/>
        </p:nvPicPr>
        <p:blipFill>
          <a:blip r:embed="rId2"/>
          <a:stretch>
            <a:fillRect/>
          </a:stretch>
        </p:blipFill>
        <p:spPr>
          <a:xfrm>
            <a:off x="774073" y="348997"/>
            <a:ext cx="9144001" cy="6858000"/>
          </a:xfrm>
          <a:prstGeom prst="rect">
            <a:avLst/>
          </a:prstGeom>
          <a:noFill/>
        </p:spPr>
      </p:pic>
      <p:sp>
        <p:nvSpPr>
          <p:cNvPr id="418" name="Path41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19" name="Path41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20" name="Path42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21" name="Path421"/>
          <p:cNvSpPr/>
          <p:nvPr/>
        </p:nvSpPr>
        <p:spPr>
          <a:xfrm>
            <a:off x="1529977" y="4210813"/>
            <a:ext cx="2305812" cy="1612391"/>
          </a:xfrm>
          <a:custGeom>
            <a:avLst/>
            <a:gdLst/>
            <a:ahLst/>
            <a:cxnLst/>
            <a:rect l="l" t="t" r="r" b="b"/>
            <a:pathLst>
              <a:path w="2305812" h="1612391">
                <a:moveTo>
                  <a:pt x="0" y="0"/>
                </a:moveTo>
                <a:lnTo>
                  <a:pt x="0" y="1612392"/>
                </a:lnTo>
                <a:lnTo>
                  <a:pt x="2305812" y="1612392"/>
                </a:lnTo>
                <a:lnTo>
                  <a:pt x="2305812" y="0"/>
                </a:lnTo>
                <a:lnTo>
                  <a:pt x="0" y="0"/>
                </a:lnTo>
                <a:close/>
              </a:path>
            </a:pathLst>
          </a:custGeom>
          <a:solidFill>
            <a:srgbClr val="3891A7">
              <a:alpha val="65535"/>
            </a:srgbClr>
          </a:solidFill>
          <a:ln w="0" cap="sq">
            <a:solidFill>
              <a:srgbClr val="3891A7"/>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22" name="Image422"/>
          <p:cNvPicPr>
            <a:picLocks noChangeAspect="1"/>
          </p:cNvPicPr>
          <p:nvPr/>
        </p:nvPicPr>
        <p:blipFill>
          <a:blip r:embed="rId3"/>
          <a:stretch>
            <a:fillRect/>
          </a:stretch>
        </p:blipFill>
        <p:spPr>
          <a:xfrm>
            <a:off x="1529977" y="4210812"/>
            <a:ext cx="2305812" cy="1612392"/>
          </a:xfrm>
          <a:prstGeom prst="rect">
            <a:avLst/>
          </a:prstGeom>
          <a:noFill/>
        </p:spPr>
      </p:pic>
      <p:sp>
        <p:nvSpPr>
          <p:cNvPr id="423" name="Path423"/>
          <p:cNvSpPr/>
          <p:nvPr/>
        </p:nvSpPr>
        <p:spPr>
          <a:xfrm>
            <a:off x="1517782" y="4197096"/>
            <a:ext cx="2330196" cy="1638300"/>
          </a:xfrm>
          <a:custGeom>
            <a:avLst/>
            <a:gdLst/>
            <a:ahLst/>
            <a:cxnLst/>
            <a:rect l="l" t="t" r="r" b="b"/>
            <a:pathLst>
              <a:path w="2330196" h="1638300">
                <a:moveTo>
                  <a:pt x="2330196" y="0"/>
                </a:moveTo>
                <a:lnTo>
                  <a:pt x="2330196" y="1638300"/>
                </a:lnTo>
                <a:lnTo>
                  <a:pt x="0" y="1638300"/>
                </a:lnTo>
                <a:lnTo>
                  <a:pt x="0" y="0"/>
                </a:lnTo>
                <a:lnTo>
                  <a:pt x="2330196" y="0"/>
                </a:lnTo>
                <a:close/>
                <a:moveTo>
                  <a:pt x="12195" y="1632204"/>
                </a:moveTo>
                <a:lnTo>
                  <a:pt x="6099" y="1626108"/>
                </a:lnTo>
                <a:lnTo>
                  <a:pt x="2324100" y="1626108"/>
                </a:lnTo>
                <a:lnTo>
                  <a:pt x="2318004" y="1632204"/>
                </a:lnTo>
                <a:lnTo>
                  <a:pt x="2318004" y="7620"/>
                </a:lnTo>
                <a:lnTo>
                  <a:pt x="2324100" y="13716"/>
                </a:lnTo>
                <a:lnTo>
                  <a:pt x="6099" y="13716"/>
                </a:lnTo>
                <a:lnTo>
                  <a:pt x="12195" y="7620"/>
                </a:lnTo>
              </a:path>
            </a:pathLst>
          </a:custGeom>
          <a:solidFill>
            <a:srgbClr val="CC0000">
              <a:alpha val="65535"/>
            </a:srgbClr>
          </a:solidFill>
          <a:ln w="0" cap="sq">
            <a:solidFill>
              <a:srgbClr val="CC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24" name="Image424"/>
          <p:cNvPicPr>
            <a:picLocks noChangeAspect="1"/>
          </p:cNvPicPr>
          <p:nvPr/>
        </p:nvPicPr>
        <p:blipFill>
          <a:blip r:embed="rId4"/>
          <a:stretch>
            <a:fillRect/>
          </a:stretch>
        </p:blipFill>
        <p:spPr>
          <a:xfrm>
            <a:off x="4116203" y="4210812"/>
            <a:ext cx="2314956" cy="1612392"/>
          </a:xfrm>
          <a:prstGeom prst="rect">
            <a:avLst/>
          </a:prstGeom>
          <a:noFill/>
        </p:spPr>
      </p:pic>
      <p:sp>
        <p:nvSpPr>
          <p:cNvPr id="425" name="Path425"/>
          <p:cNvSpPr/>
          <p:nvPr/>
        </p:nvSpPr>
        <p:spPr>
          <a:xfrm>
            <a:off x="4104010" y="4197096"/>
            <a:ext cx="2339340" cy="1638300"/>
          </a:xfrm>
          <a:custGeom>
            <a:avLst/>
            <a:gdLst/>
            <a:ahLst/>
            <a:cxnLst/>
            <a:rect l="l" t="t" r="r" b="b"/>
            <a:pathLst>
              <a:path w="2339340" h="1638300">
                <a:moveTo>
                  <a:pt x="2339340" y="0"/>
                </a:moveTo>
                <a:lnTo>
                  <a:pt x="2339340" y="1638300"/>
                </a:lnTo>
                <a:lnTo>
                  <a:pt x="0" y="1638300"/>
                </a:lnTo>
                <a:lnTo>
                  <a:pt x="0" y="0"/>
                </a:lnTo>
                <a:lnTo>
                  <a:pt x="2339340" y="0"/>
                </a:lnTo>
                <a:close/>
                <a:moveTo>
                  <a:pt x="12193" y="1632204"/>
                </a:moveTo>
                <a:lnTo>
                  <a:pt x="6097" y="1626108"/>
                </a:lnTo>
                <a:lnTo>
                  <a:pt x="2333245" y="1626108"/>
                </a:lnTo>
                <a:lnTo>
                  <a:pt x="2327148" y="1632204"/>
                </a:lnTo>
                <a:lnTo>
                  <a:pt x="2327148" y="7620"/>
                </a:lnTo>
                <a:lnTo>
                  <a:pt x="2333245" y="13716"/>
                </a:lnTo>
                <a:lnTo>
                  <a:pt x="6097" y="13716"/>
                </a:lnTo>
                <a:lnTo>
                  <a:pt x="12193" y="7620"/>
                </a:lnTo>
              </a:path>
            </a:pathLst>
          </a:custGeom>
          <a:solidFill>
            <a:srgbClr val="CC0000">
              <a:alpha val="65535"/>
            </a:srgbClr>
          </a:solidFill>
          <a:ln w="0" cap="sq">
            <a:solidFill>
              <a:srgbClr val="CC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26" name="Image426"/>
          <p:cNvPicPr>
            <a:picLocks noChangeAspect="1"/>
          </p:cNvPicPr>
          <p:nvPr/>
        </p:nvPicPr>
        <p:blipFill>
          <a:blip r:embed="rId5"/>
          <a:stretch>
            <a:fillRect/>
          </a:stretch>
        </p:blipFill>
        <p:spPr>
          <a:xfrm>
            <a:off x="6912743" y="3922776"/>
            <a:ext cx="2452117" cy="2971800"/>
          </a:xfrm>
          <a:prstGeom prst="rect">
            <a:avLst/>
          </a:prstGeom>
          <a:noFill/>
        </p:spPr>
      </p:pic>
      <p:sp>
        <p:nvSpPr>
          <p:cNvPr id="427" name="Path427"/>
          <p:cNvSpPr/>
          <p:nvPr/>
        </p:nvSpPr>
        <p:spPr>
          <a:xfrm>
            <a:off x="6899026" y="3910584"/>
            <a:ext cx="2478024" cy="2997709"/>
          </a:xfrm>
          <a:custGeom>
            <a:avLst/>
            <a:gdLst/>
            <a:ahLst/>
            <a:cxnLst/>
            <a:rect l="l" t="t" r="r" b="b"/>
            <a:pathLst>
              <a:path w="2478024" h="2997709">
                <a:moveTo>
                  <a:pt x="2478024" y="0"/>
                </a:moveTo>
                <a:lnTo>
                  <a:pt x="2478024" y="2997708"/>
                </a:lnTo>
                <a:lnTo>
                  <a:pt x="0" y="2997708"/>
                </a:lnTo>
                <a:lnTo>
                  <a:pt x="0" y="0"/>
                </a:lnTo>
                <a:lnTo>
                  <a:pt x="2478024" y="0"/>
                </a:lnTo>
                <a:close/>
                <a:moveTo>
                  <a:pt x="13716" y="2990089"/>
                </a:moveTo>
                <a:lnTo>
                  <a:pt x="6096" y="2983992"/>
                </a:lnTo>
                <a:lnTo>
                  <a:pt x="2471928" y="2983992"/>
                </a:lnTo>
                <a:lnTo>
                  <a:pt x="2465833" y="2990089"/>
                </a:lnTo>
                <a:lnTo>
                  <a:pt x="2465833" y="6096"/>
                </a:lnTo>
                <a:lnTo>
                  <a:pt x="2471928" y="12192"/>
                </a:lnTo>
                <a:lnTo>
                  <a:pt x="6096" y="12192"/>
                </a:lnTo>
                <a:lnTo>
                  <a:pt x="13716" y="6096"/>
                </a:lnTo>
              </a:path>
            </a:pathLst>
          </a:custGeom>
          <a:solidFill>
            <a:srgbClr val="CC0000">
              <a:alpha val="65535"/>
            </a:srgbClr>
          </a:solidFill>
          <a:ln w="0" cap="sq">
            <a:solidFill>
              <a:srgbClr val="CC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28" name="Text Box428"/>
          <p:cNvSpPr txBox="1"/>
          <p:nvPr/>
        </p:nvSpPr>
        <p:spPr>
          <a:xfrm>
            <a:off x="1990231" y="667055"/>
            <a:ext cx="7857063" cy="3080330"/>
          </a:xfrm>
          <a:prstGeom prst="rect">
            <a:avLst/>
          </a:prstGeom>
          <a:noFill/>
        </p:spPr>
        <p:txBody>
          <a:bodyPr wrap="square" lIns="0" tIns="0" rIns="0" rtlCol="0">
            <a:spAutoFit/>
          </a:bodyPr>
          <a:lstStyle/>
          <a:p>
            <a:pPr algn="just" rtl="0">
              <a:lnSpc>
                <a:spcPts val="2133"/>
              </a:lnSpc>
            </a:pPr>
            <a:r>
              <a:rPr lang="en-US" altLang="zh-CN" sz="1800" b="1" dirty="0">
                <a:solidFill>
                  <a:srgbClr val="000000"/>
                </a:solidFill>
                <a:latin typeface="Arial"/>
                <a:ea typeface="Arial"/>
                <a:cs typeface="Arial"/>
              </a:rPr>
              <a:t>4-Omuzda taşıma ( itfaiyeci yöntemi) : </a:t>
            </a:r>
            <a:r>
              <a:rPr lang="en-US" altLang="zh-CN" sz="1800" dirty="0">
                <a:solidFill>
                  <a:srgbClr val="000000"/>
                </a:solidFill>
                <a:latin typeface="Arial"/>
                <a:ea typeface="Arial"/>
                <a:cs typeface="Arial"/>
              </a:rPr>
              <a:t>Yürüyemeyen ya da bilinci kapalı olan kişiler için kullanılır. Bir ilkyardımcı tarafından uygulanır. İlkyardımcının bir kolu boşta olacağından merdiven ya da bir yerden rahatlıkla destek alınabilir.</a:t>
            </a:r>
            <a:endParaRPr lang="en-US" altLang="zh-CN" sz="1800" dirty="0">
              <a:latin typeface="Arial"/>
              <a:ea typeface="Arial"/>
              <a:cs typeface="Arial"/>
            </a:endParaRPr>
          </a:p>
          <a:p>
            <a:pPr marR="416" algn="l" rtl="0">
              <a:lnSpc>
                <a:spcPts val="2114"/>
              </a:lnSpc>
              <a:spcBef>
                <a:spcPts val="92"/>
              </a:spcBef>
            </a:pPr>
            <a:r>
              <a:rPr lang="en-US" altLang="zh-CN" sz="1800" dirty="0">
                <a:solidFill>
                  <a:srgbClr val="000000"/>
                </a:solidFill>
                <a:latin typeface="Arial"/>
                <a:ea typeface="Arial"/>
                <a:cs typeface="Arial"/>
              </a:rPr>
              <a:t> İlkyardımcı sol kolu ile omzundan tutarak hasta/yaralıyı oturur duruma getirir,</a:t>
            </a:r>
            <a:endParaRPr lang="en-US" altLang="zh-CN" sz="1800" dirty="0">
              <a:latin typeface="Arial"/>
              <a:ea typeface="Arial"/>
              <a:cs typeface="Arial"/>
            </a:endParaRPr>
          </a:p>
          <a:p>
            <a:pPr marR="112730" algn="l" rtl="0">
              <a:lnSpc>
                <a:spcPts val="2160"/>
              </a:lnSpc>
              <a:spcBef>
                <a:spcPts val="92"/>
              </a:spcBef>
            </a:pPr>
            <a:r>
              <a:rPr lang="en-US" altLang="zh-CN" sz="1800" dirty="0">
                <a:solidFill>
                  <a:srgbClr val="000000"/>
                </a:solidFill>
                <a:latin typeface="Arial"/>
                <a:ea typeface="Arial"/>
                <a:cs typeface="Arial"/>
              </a:rPr>
              <a:t> Çömelerek sağ kolunu hasta/yaralının bacaklarının arasından geçirir,  Hasta/yaralının vücudunu sağ omzuna alır,</a:t>
            </a:r>
            <a:endParaRPr lang="en-US" altLang="zh-CN" sz="1800" dirty="0">
              <a:latin typeface="Arial"/>
              <a:ea typeface="Arial"/>
              <a:cs typeface="Arial"/>
            </a:endParaRPr>
          </a:p>
          <a:p>
            <a:pPr marR="1024" algn="l" rtl="0">
              <a:lnSpc>
                <a:spcPts val="2114"/>
              </a:lnSpc>
            </a:pPr>
            <a:r>
              <a:rPr lang="en-US" altLang="zh-CN" sz="1800" dirty="0">
                <a:solidFill>
                  <a:srgbClr val="000000"/>
                </a:solidFill>
                <a:latin typeface="Arial"/>
                <a:ea typeface="Arial"/>
                <a:cs typeface="Arial"/>
              </a:rPr>
              <a:t> Sol el ile hasta/yaralının sağ elini tutar, ağırlığı dizlerine vererek kalkar,</a:t>
            </a:r>
            <a:endParaRPr lang="en-US" altLang="zh-CN" sz="1800" dirty="0">
              <a:latin typeface="Arial"/>
              <a:ea typeface="Arial"/>
              <a:cs typeface="Arial"/>
            </a:endParaRPr>
          </a:p>
          <a:p>
            <a:pPr algn="l" rtl="0">
              <a:lnSpc>
                <a:spcPts val="2160"/>
              </a:lnSpc>
              <a:spcBef>
                <a:spcPts val="92"/>
              </a:spcBef>
            </a:pPr>
            <a:r>
              <a:rPr lang="en-US" altLang="zh-CN" sz="1800" dirty="0">
                <a:solidFill>
                  <a:srgbClr val="000000"/>
                </a:solidFill>
                <a:latin typeface="Arial"/>
                <a:ea typeface="Arial"/>
                <a:cs typeface="Arial"/>
              </a:rPr>
              <a:t> Hasta/yaralının önde boşta kalan bileği kavranarak hızla olay yerinden uzaklaştırılır.</a:t>
            </a:r>
            <a:endParaRPr lang="en-US" altLang="zh-CN" sz="1800" dirty="0">
              <a:latin typeface="Arial"/>
              <a:ea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Image430"/>
          <p:cNvPicPr>
            <a:picLocks noChangeAspect="1"/>
          </p:cNvPicPr>
          <p:nvPr/>
        </p:nvPicPr>
        <p:blipFill>
          <a:blip r:embed="rId2"/>
          <a:stretch>
            <a:fillRect/>
          </a:stretch>
        </p:blipFill>
        <p:spPr>
          <a:xfrm>
            <a:off x="774073" y="348997"/>
            <a:ext cx="9144001" cy="6858000"/>
          </a:xfrm>
          <a:prstGeom prst="rect">
            <a:avLst/>
          </a:prstGeom>
          <a:noFill/>
        </p:spPr>
      </p:pic>
      <p:sp>
        <p:nvSpPr>
          <p:cNvPr id="431" name="Path43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32" name="Path43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33" name="Path43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34" name="Image434"/>
          <p:cNvPicPr>
            <a:picLocks noChangeAspect="1"/>
          </p:cNvPicPr>
          <p:nvPr/>
        </p:nvPicPr>
        <p:blipFill>
          <a:blip r:embed="rId3"/>
          <a:stretch>
            <a:fillRect/>
          </a:stretch>
        </p:blipFill>
        <p:spPr>
          <a:xfrm>
            <a:off x="2903101" y="4517136"/>
            <a:ext cx="2436876" cy="2276857"/>
          </a:xfrm>
          <a:prstGeom prst="rect">
            <a:avLst/>
          </a:prstGeom>
          <a:noFill/>
        </p:spPr>
      </p:pic>
      <p:pic>
        <p:nvPicPr>
          <p:cNvPr id="435" name="Image435"/>
          <p:cNvPicPr>
            <a:picLocks noChangeAspect="1"/>
          </p:cNvPicPr>
          <p:nvPr/>
        </p:nvPicPr>
        <p:blipFill>
          <a:blip r:embed="rId4"/>
          <a:stretch>
            <a:fillRect/>
          </a:stretch>
        </p:blipFill>
        <p:spPr>
          <a:xfrm>
            <a:off x="6210179" y="4498848"/>
            <a:ext cx="2157984" cy="2276856"/>
          </a:xfrm>
          <a:prstGeom prst="rect">
            <a:avLst/>
          </a:prstGeom>
          <a:noFill/>
        </p:spPr>
      </p:pic>
      <p:sp>
        <p:nvSpPr>
          <p:cNvPr id="436" name="Text Box436"/>
          <p:cNvSpPr txBox="1"/>
          <p:nvPr/>
        </p:nvSpPr>
        <p:spPr>
          <a:xfrm>
            <a:off x="1981085" y="740208"/>
            <a:ext cx="7488487" cy="3624069"/>
          </a:xfrm>
          <a:prstGeom prst="rect">
            <a:avLst/>
          </a:prstGeom>
          <a:noFill/>
        </p:spPr>
        <p:txBody>
          <a:bodyPr wrap="square" lIns="0" tIns="0" rIns="0" rtlCol="0">
            <a:spAutoFit/>
          </a:bodyPr>
          <a:lstStyle/>
          <a:p>
            <a:pPr marL="2" algn="l" rtl="0">
              <a:lnSpc>
                <a:spcPts val="2056"/>
              </a:lnSpc>
            </a:pPr>
            <a:r>
              <a:rPr lang="en-US" altLang="zh-CN" sz="1800" b="1" spc="-1" dirty="0">
                <a:solidFill>
                  <a:srgbClr val="000000"/>
                </a:solidFill>
                <a:latin typeface="Arial"/>
                <a:ea typeface="Arial"/>
                <a:cs typeface="Arial"/>
              </a:rPr>
              <a:t>5-iki</a:t>
            </a:r>
            <a:r>
              <a:rPr lang="en-US" altLang="zh-CN" sz="1800" b="1" spc="355" dirty="0">
                <a:solidFill>
                  <a:srgbClr val="000000"/>
                </a:solidFill>
                <a:latin typeface="Arial"/>
                <a:ea typeface="Arial"/>
                <a:cs typeface="Arial"/>
              </a:rPr>
              <a:t> </a:t>
            </a:r>
            <a:r>
              <a:rPr lang="en-US" altLang="zh-CN" sz="1800" b="1" spc="-3" dirty="0">
                <a:solidFill>
                  <a:srgbClr val="000000"/>
                </a:solidFill>
                <a:latin typeface="Arial"/>
                <a:ea typeface="Arial"/>
                <a:cs typeface="Arial"/>
              </a:rPr>
              <a:t>ilkyard</a:t>
            </a:r>
            <a:r>
              <a:rPr lang="en-US" altLang="zh-CN" sz="1800" b="1" spc="0" dirty="0">
                <a:solidFill>
                  <a:srgbClr val="000000"/>
                </a:solidFill>
                <a:latin typeface="Arial"/>
                <a:ea typeface="Arial"/>
                <a:cs typeface="Arial"/>
              </a:rPr>
              <a:t>ımcı</a:t>
            </a:r>
            <a:r>
              <a:rPr lang="en-US" altLang="zh-CN" sz="1800" b="1" spc="359" dirty="0">
                <a:solidFill>
                  <a:srgbClr val="000000"/>
                </a:solidFill>
                <a:latin typeface="Arial"/>
                <a:ea typeface="Arial"/>
                <a:cs typeface="Arial"/>
              </a:rPr>
              <a:t> </a:t>
            </a:r>
            <a:r>
              <a:rPr lang="en-US" altLang="zh-CN" sz="1800" b="1" spc="2" dirty="0">
                <a:solidFill>
                  <a:srgbClr val="000000"/>
                </a:solidFill>
                <a:latin typeface="Arial"/>
                <a:ea typeface="Arial"/>
                <a:cs typeface="Arial"/>
              </a:rPr>
              <a:t>ile</a:t>
            </a:r>
            <a:r>
              <a:rPr lang="en-US" altLang="zh-CN" sz="1800" b="1" spc="-154" dirty="0">
                <a:solidFill>
                  <a:srgbClr val="000000"/>
                </a:solidFill>
                <a:latin typeface="Arial"/>
                <a:ea typeface="Arial"/>
                <a:cs typeface="Arial"/>
              </a:rPr>
              <a:t> </a:t>
            </a:r>
            <a:r>
              <a:rPr lang="en-US" altLang="zh-CN" sz="1800" b="1" spc="0" dirty="0">
                <a:solidFill>
                  <a:srgbClr val="000000"/>
                </a:solidFill>
                <a:latin typeface="Arial"/>
                <a:ea typeface="Arial"/>
                <a:cs typeface="Arial"/>
              </a:rPr>
              <a:t>ellerin</a:t>
            </a:r>
            <a:r>
              <a:rPr lang="en-US" altLang="zh-CN" sz="1800" b="1" spc="-259" dirty="0">
                <a:solidFill>
                  <a:srgbClr val="000000"/>
                </a:solidFill>
                <a:latin typeface="Arial"/>
                <a:ea typeface="Arial"/>
                <a:cs typeface="Arial"/>
              </a:rPr>
              <a:t> </a:t>
            </a:r>
            <a:r>
              <a:rPr lang="en-US" altLang="zh-CN" sz="1800" b="1" spc="1" dirty="0">
                <a:solidFill>
                  <a:srgbClr val="000000"/>
                </a:solidFill>
                <a:latin typeface="Arial"/>
                <a:ea typeface="Arial"/>
                <a:cs typeface="Arial"/>
              </a:rPr>
              <a:t>üzerinde</a:t>
            </a:r>
            <a:r>
              <a:rPr lang="en-US" altLang="zh-CN" sz="1800" b="1" spc="-155" dirty="0">
                <a:solidFill>
                  <a:srgbClr val="000000"/>
                </a:solidFill>
                <a:latin typeface="Arial"/>
                <a:ea typeface="Arial"/>
                <a:cs typeface="Arial"/>
              </a:rPr>
              <a:t> </a:t>
            </a:r>
            <a:r>
              <a:rPr lang="en-US" altLang="zh-CN" sz="1800" b="1" spc="-5" dirty="0">
                <a:solidFill>
                  <a:srgbClr val="000000"/>
                </a:solidFill>
                <a:latin typeface="Arial"/>
                <a:ea typeface="Arial"/>
                <a:cs typeface="Arial"/>
              </a:rPr>
              <a:t>ta</a:t>
            </a:r>
            <a:r>
              <a:rPr lang="en-US" altLang="zh-CN" sz="1800" b="1" spc="-9" dirty="0">
                <a:solidFill>
                  <a:srgbClr val="000000"/>
                </a:solidFill>
                <a:latin typeface="Arial"/>
                <a:ea typeface="Arial"/>
                <a:cs typeface="Arial"/>
              </a:rPr>
              <a:t>ş</a:t>
            </a:r>
            <a:r>
              <a:rPr lang="en-US" altLang="zh-CN" sz="1800" b="1" spc="0" dirty="0">
                <a:solidFill>
                  <a:srgbClr val="000000"/>
                </a:solidFill>
                <a:latin typeface="Arial"/>
                <a:ea typeface="Arial"/>
                <a:cs typeface="Arial"/>
              </a:rPr>
              <a:t>ıma</a:t>
            </a:r>
            <a:r>
              <a:rPr lang="en-US" altLang="zh-CN" sz="1800" b="1" spc="-154" dirty="0">
                <a:solidFill>
                  <a:srgbClr val="000000"/>
                </a:solidFill>
                <a:latin typeface="Arial"/>
                <a:ea typeface="Arial"/>
                <a:cs typeface="Arial"/>
              </a:rPr>
              <a:t> </a:t>
            </a:r>
            <a:r>
              <a:rPr lang="en-US" altLang="zh-CN" sz="1800" b="1" spc="-3" dirty="0">
                <a:solidFill>
                  <a:srgbClr val="000000"/>
                </a:solidFill>
                <a:latin typeface="Arial"/>
                <a:ea typeface="Arial"/>
                <a:cs typeface="Arial"/>
              </a:rPr>
              <a:t>(Alt</a:t>
            </a:r>
            <a:r>
              <a:rPr lang="en-US" altLang="zh-CN" sz="1800" b="1" spc="0" dirty="0">
                <a:solidFill>
                  <a:srgbClr val="000000"/>
                </a:solidFill>
                <a:latin typeface="Arial"/>
                <a:ea typeface="Arial"/>
                <a:cs typeface="Arial"/>
              </a:rPr>
              <a:t>ın</a:t>
            </a:r>
            <a:r>
              <a:rPr lang="en-US" altLang="zh-CN" sz="1800" b="1" spc="-239" dirty="0">
                <a:solidFill>
                  <a:srgbClr val="000000"/>
                </a:solidFill>
                <a:latin typeface="Arial"/>
                <a:ea typeface="Arial"/>
                <a:cs typeface="Arial"/>
              </a:rPr>
              <a:t> </a:t>
            </a:r>
            <a:r>
              <a:rPr lang="en-US" altLang="zh-CN" sz="1800" b="1" spc="0" dirty="0">
                <a:solidFill>
                  <a:srgbClr val="000000"/>
                </a:solidFill>
                <a:latin typeface="Arial"/>
                <a:ea typeface="Arial"/>
                <a:cs typeface="Arial"/>
              </a:rPr>
              <a:t>Beş</a:t>
            </a:r>
            <a:r>
              <a:rPr lang="en-US" altLang="zh-CN" sz="1800" b="1" spc="7" dirty="0">
                <a:solidFill>
                  <a:srgbClr val="000000"/>
                </a:solidFill>
                <a:latin typeface="Arial"/>
                <a:ea typeface="Arial"/>
                <a:cs typeface="Arial"/>
              </a:rPr>
              <a:t>ik</a:t>
            </a:r>
            <a:r>
              <a:rPr lang="en-US" altLang="zh-CN" sz="1800" b="1" spc="-160" dirty="0">
                <a:solidFill>
                  <a:srgbClr val="000000"/>
                </a:solidFill>
                <a:latin typeface="Arial"/>
                <a:ea typeface="Arial"/>
                <a:cs typeface="Arial"/>
              </a:rPr>
              <a:t> </a:t>
            </a:r>
            <a:r>
              <a:rPr lang="en-US" altLang="zh-CN" sz="1800" b="1" spc="0" dirty="0">
                <a:solidFill>
                  <a:srgbClr val="000000"/>
                </a:solidFill>
                <a:latin typeface="Arial"/>
                <a:ea typeface="Arial"/>
                <a:cs typeface="Arial"/>
              </a:rPr>
              <a:t>Yöntemi)</a:t>
            </a:r>
            <a:r>
              <a:rPr lang="en-US" altLang="zh-CN" sz="1800" b="1" spc="256" dirty="0">
                <a:solidFill>
                  <a:srgbClr val="000000"/>
                </a:solidFill>
                <a:latin typeface="Arial"/>
                <a:ea typeface="Arial"/>
                <a:cs typeface="Arial"/>
              </a:rPr>
              <a:t> </a:t>
            </a:r>
            <a:r>
              <a:rPr lang="en-US" altLang="zh-CN" sz="1800" spc="0" dirty="0">
                <a:solidFill>
                  <a:srgbClr val="000000"/>
                </a:solidFill>
                <a:latin typeface="Arial"/>
                <a:ea typeface="Arial"/>
                <a:cs typeface="Arial"/>
              </a:rPr>
              <a:t>:</a:t>
            </a:r>
            <a:endParaRPr lang="en-US" altLang="zh-CN" sz="1800" dirty="0">
              <a:latin typeface="Arial"/>
              <a:ea typeface="Arial"/>
              <a:cs typeface="Arial"/>
            </a:endParaRPr>
          </a:p>
          <a:p>
            <a:pPr marL="914402" algn="l" rtl="0">
              <a:lnSpc>
                <a:spcPts val="2038"/>
              </a:lnSpc>
              <a:spcBef>
                <a:spcPts val="119"/>
              </a:spcBef>
            </a:pPr>
            <a:r>
              <a:rPr lang="en-US" altLang="zh-CN" sz="1800" dirty="0">
                <a:solidFill>
                  <a:srgbClr val="000000"/>
                </a:solidFill>
                <a:latin typeface="Arial"/>
                <a:ea typeface="Arial"/>
                <a:cs typeface="Arial"/>
              </a:rPr>
              <a:t>Hasta/yaralının ciddi bir yaralanması yoksa ve yardım</a:t>
            </a:r>
            <a:endParaRPr lang="en-US" altLang="zh-CN" sz="1800" dirty="0">
              <a:latin typeface="Arial"/>
              <a:ea typeface="Arial"/>
              <a:cs typeface="Arial"/>
            </a:endParaRPr>
          </a:p>
          <a:p>
            <a:pPr marL="2" algn="l" rtl="0">
              <a:lnSpc>
                <a:spcPts val="2129"/>
              </a:lnSpc>
              <a:spcBef>
                <a:spcPts val="122"/>
              </a:spcBef>
            </a:pPr>
            <a:r>
              <a:rPr lang="en-US" altLang="zh-CN" sz="1800" dirty="0">
                <a:solidFill>
                  <a:srgbClr val="000000"/>
                </a:solidFill>
                <a:latin typeface="Arial"/>
                <a:ea typeface="Arial"/>
                <a:cs typeface="Arial"/>
              </a:rPr>
              <a:t>edebiliyorsa iki, üç, dört elle altın beşik yapılarak taşınır.</a:t>
            </a:r>
            <a:endParaRPr lang="en-US" altLang="zh-CN" sz="1800" dirty="0">
              <a:latin typeface="Arial"/>
              <a:ea typeface="Arial"/>
              <a:cs typeface="Arial"/>
            </a:endParaRPr>
          </a:p>
          <a:p>
            <a:pPr marL="1" marR="1480" algn="l" rtl="0">
              <a:lnSpc>
                <a:spcPts val="2167"/>
              </a:lnSpc>
              <a:spcBef>
                <a:spcPts val="2146"/>
              </a:spcBef>
            </a:pPr>
            <a:r>
              <a:rPr lang="en-US" altLang="zh-CN" sz="1800" b="1" dirty="0">
                <a:solidFill>
                  <a:srgbClr val="000000"/>
                </a:solidFill>
                <a:latin typeface="Arial"/>
                <a:ea typeface="Arial"/>
                <a:cs typeface="Arial"/>
              </a:rPr>
              <a:t>iki elle</a:t>
            </a:r>
            <a:r>
              <a:rPr lang="en-US" altLang="zh-CN" sz="1800" dirty="0">
                <a:solidFill>
                  <a:srgbClr val="000000"/>
                </a:solidFill>
                <a:latin typeface="Arial"/>
                <a:ea typeface="Arial"/>
                <a:cs typeface="Arial"/>
              </a:rPr>
              <a:t>: İki ilkyardımcının birer eli boşta kalır, bu elleri birbirlerinin omzuna koyarlar, diğer elleri ile bileklerinden kavrayarak hasta/yaralıyı oturturlar.</a:t>
            </a:r>
            <a:endParaRPr lang="en-US" altLang="zh-CN" sz="1800" dirty="0">
              <a:latin typeface="Arial"/>
              <a:ea typeface="Arial"/>
              <a:cs typeface="Arial"/>
            </a:endParaRPr>
          </a:p>
          <a:p>
            <a:pPr marR="1634" indent="1" algn="just" rtl="0">
              <a:lnSpc>
                <a:spcPts val="2194"/>
              </a:lnSpc>
              <a:spcBef>
                <a:spcPts val="2057"/>
              </a:spcBef>
            </a:pPr>
            <a:r>
              <a:rPr lang="en-US" altLang="zh-CN" sz="1800" b="1" dirty="0">
                <a:solidFill>
                  <a:srgbClr val="000000"/>
                </a:solidFill>
                <a:latin typeface="Arial"/>
                <a:ea typeface="Arial"/>
                <a:cs typeface="Arial"/>
              </a:rPr>
              <a:t>Üç elle: </a:t>
            </a:r>
            <a:r>
              <a:rPr lang="en-US" altLang="zh-CN" sz="1800" dirty="0">
                <a:solidFill>
                  <a:srgbClr val="000000"/>
                </a:solidFill>
                <a:latin typeface="Arial"/>
                <a:ea typeface="Arial"/>
                <a:cs typeface="Arial"/>
              </a:rPr>
              <a:t>Birinci ilkyardımcı bir eli ile ikinci ilkyardımcının omzunu kavrar, diğer eli ile ikinci ilkyardımcının el bileğini kavrar. İkinci ilkyardımcı bir el ile birinci ilkyardımcının bileğini, diğer eli ile de kendi bileğini kavrar.</a:t>
            </a:r>
            <a:endParaRPr lang="en-US" altLang="zh-CN" sz="1800" dirty="0">
              <a:latin typeface="Arial"/>
              <a:ea typeface="Arial"/>
              <a:cs typeface="Arial"/>
            </a:endParaRPr>
          </a:p>
          <a:p>
            <a:pPr algn="l" rtl="0">
              <a:lnSpc>
                <a:spcPts val="2121"/>
              </a:lnSpc>
              <a:spcBef>
                <a:spcPts val="2146"/>
              </a:spcBef>
            </a:pPr>
            <a:r>
              <a:rPr lang="en-US" altLang="zh-CN" sz="1800" b="1" dirty="0">
                <a:solidFill>
                  <a:srgbClr val="000000"/>
                </a:solidFill>
                <a:latin typeface="Arial"/>
                <a:ea typeface="Arial"/>
                <a:cs typeface="Arial"/>
              </a:rPr>
              <a:t>Dört elle: </a:t>
            </a:r>
            <a:r>
              <a:rPr lang="en-US" altLang="zh-CN" sz="1800" dirty="0">
                <a:solidFill>
                  <a:srgbClr val="000000"/>
                </a:solidFill>
                <a:latin typeface="Arial"/>
                <a:ea typeface="Arial"/>
                <a:cs typeface="Arial"/>
              </a:rPr>
              <a:t>İlkyardımcılar bir elleri ile diğer el bileklerini, öbür elleri ile de birbirlerinin bileklerini kavrarlar.</a:t>
            </a:r>
            <a:endParaRPr lang="en-US" altLang="zh-CN" sz="1800" dirty="0">
              <a:latin typeface="Arial"/>
              <a:ea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Image438"/>
          <p:cNvPicPr>
            <a:picLocks noChangeAspect="1"/>
          </p:cNvPicPr>
          <p:nvPr/>
        </p:nvPicPr>
        <p:blipFill>
          <a:blip r:embed="rId2"/>
          <a:stretch>
            <a:fillRect/>
          </a:stretch>
        </p:blipFill>
        <p:spPr>
          <a:xfrm>
            <a:off x="774073" y="348997"/>
            <a:ext cx="9144001" cy="6858000"/>
          </a:xfrm>
          <a:prstGeom prst="rect">
            <a:avLst/>
          </a:prstGeom>
          <a:noFill/>
        </p:spPr>
      </p:pic>
      <p:sp>
        <p:nvSpPr>
          <p:cNvPr id="439" name="Path439"/>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40" name="Path44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41" name="Path44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42" name="Image442"/>
          <p:cNvPicPr>
            <a:picLocks noChangeAspect="1"/>
          </p:cNvPicPr>
          <p:nvPr/>
        </p:nvPicPr>
        <p:blipFill>
          <a:blip r:embed="rId3"/>
          <a:stretch>
            <a:fillRect/>
          </a:stretch>
        </p:blipFill>
        <p:spPr>
          <a:xfrm>
            <a:off x="1958221" y="1636776"/>
            <a:ext cx="3675888" cy="4640581"/>
          </a:xfrm>
          <a:prstGeom prst="rect">
            <a:avLst/>
          </a:prstGeom>
          <a:noFill/>
        </p:spPr>
      </p:pic>
      <p:pic>
        <p:nvPicPr>
          <p:cNvPr id="443" name="Image443"/>
          <p:cNvPicPr>
            <a:picLocks noChangeAspect="1"/>
          </p:cNvPicPr>
          <p:nvPr/>
        </p:nvPicPr>
        <p:blipFill>
          <a:blip r:embed="rId4"/>
          <a:stretch>
            <a:fillRect/>
          </a:stretch>
        </p:blipFill>
        <p:spPr>
          <a:xfrm>
            <a:off x="5989199" y="1757172"/>
            <a:ext cx="3584449" cy="4398265"/>
          </a:xfrm>
          <a:prstGeom prst="rect">
            <a:avLst/>
          </a:prstGeom>
          <a:noFill/>
        </p:spPr>
      </p:pic>
      <p:sp>
        <p:nvSpPr>
          <p:cNvPr id="444" name="Text Box444"/>
          <p:cNvSpPr txBox="1"/>
          <p:nvPr/>
        </p:nvSpPr>
        <p:spPr>
          <a:xfrm>
            <a:off x="3404505" y="967741"/>
            <a:ext cx="5514095" cy="533479"/>
          </a:xfrm>
          <a:prstGeom prst="rect">
            <a:avLst/>
          </a:prstGeom>
          <a:noFill/>
        </p:spPr>
        <p:txBody>
          <a:bodyPr wrap="square" lIns="0" tIns="0" rIns="0" rtlCol="0">
            <a:spAutoFit/>
          </a:bodyPr>
          <a:lstStyle/>
          <a:p>
            <a:pPr algn="l" rtl="0">
              <a:lnSpc>
                <a:spcPts val="3848"/>
              </a:lnSpc>
            </a:pPr>
            <a:r>
              <a:rPr lang="en-US" altLang="zh-CN" sz="3600" b="1" spc="1540" dirty="0" smtClean="0">
                <a:solidFill>
                  <a:srgbClr val="964305"/>
                </a:solidFill>
                <a:latin typeface="Gill Sans MT"/>
                <a:ea typeface="Gill Sans MT"/>
                <a:cs typeface="Gill Sans MT"/>
              </a:rPr>
              <a:t>ÜÇ</a:t>
            </a:r>
            <a:r>
              <a:rPr lang="en-US" altLang="zh-CN" sz="3600" b="1" spc="896" dirty="0" smtClean="0">
                <a:solidFill>
                  <a:srgbClr val="964305"/>
                </a:solidFill>
                <a:latin typeface="Gill Sans MT"/>
                <a:ea typeface="Gill Sans MT"/>
                <a:cs typeface="Gill Sans MT"/>
              </a:rPr>
              <a:t>ELLE</a:t>
            </a:r>
            <a:r>
              <a:rPr lang="tr-TR" altLang="zh-CN" sz="3600" b="1" spc="896" dirty="0" smtClean="0">
                <a:solidFill>
                  <a:srgbClr val="964305"/>
                </a:solidFill>
                <a:latin typeface="Gill Sans MT"/>
                <a:ea typeface="Gill Sans MT"/>
                <a:cs typeface="Gill Sans MT"/>
              </a:rPr>
              <a:t> </a:t>
            </a:r>
            <a:r>
              <a:rPr lang="en-US" altLang="zh-CN" sz="3600" b="1" spc="1064" dirty="0" smtClean="0">
                <a:solidFill>
                  <a:srgbClr val="964305"/>
                </a:solidFill>
                <a:latin typeface="Gill Sans MT"/>
                <a:ea typeface="Gill Sans MT"/>
                <a:cs typeface="Gill Sans MT"/>
              </a:rPr>
              <a:t>TA</a:t>
            </a:r>
            <a:r>
              <a:rPr lang="en-US" altLang="zh-CN" sz="3600" b="1" spc="266" dirty="0" smtClean="0">
                <a:solidFill>
                  <a:srgbClr val="964305"/>
                </a:solidFill>
                <a:latin typeface="Gill Sans MT"/>
                <a:ea typeface="Gill Sans MT"/>
                <a:cs typeface="Gill Sans MT"/>
              </a:rPr>
              <a:t>ȘIMA</a:t>
            </a:r>
            <a:endParaRPr lang="en-US" altLang="zh-CN" sz="3600" dirty="0">
              <a:latin typeface="Gill Sans MT"/>
              <a:ea typeface="Gill Sans MT"/>
              <a:cs typeface="Gill Sans M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Image446"/>
          <p:cNvPicPr>
            <a:picLocks noChangeAspect="1"/>
          </p:cNvPicPr>
          <p:nvPr/>
        </p:nvPicPr>
        <p:blipFill>
          <a:blip r:embed="rId2"/>
          <a:stretch>
            <a:fillRect/>
          </a:stretch>
        </p:blipFill>
        <p:spPr>
          <a:xfrm>
            <a:off x="774073" y="348997"/>
            <a:ext cx="9144001" cy="6858000"/>
          </a:xfrm>
          <a:prstGeom prst="rect">
            <a:avLst/>
          </a:prstGeom>
          <a:noFill/>
        </p:spPr>
      </p:pic>
      <p:sp>
        <p:nvSpPr>
          <p:cNvPr id="447" name="Path44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48" name="Path44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49" name="Path44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50" name="Image450"/>
          <p:cNvPicPr>
            <a:picLocks noChangeAspect="1"/>
          </p:cNvPicPr>
          <p:nvPr/>
        </p:nvPicPr>
        <p:blipFill>
          <a:blip r:embed="rId3"/>
          <a:stretch>
            <a:fillRect/>
          </a:stretch>
        </p:blipFill>
        <p:spPr>
          <a:xfrm>
            <a:off x="2439805" y="2543556"/>
            <a:ext cx="3617977" cy="3563113"/>
          </a:xfrm>
          <a:prstGeom prst="rect">
            <a:avLst/>
          </a:prstGeom>
          <a:noFill/>
        </p:spPr>
      </p:pic>
      <p:pic>
        <p:nvPicPr>
          <p:cNvPr id="451" name="Image451"/>
          <p:cNvPicPr>
            <a:picLocks noChangeAspect="1"/>
          </p:cNvPicPr>
          <p:nvPr/>
        </p:nvPicPr>
        <p:blipFill>
          <a:blip r:embed="rId4"/>
          <a:stretch>
            <a:fillRect/>
          </a:stretch>
        </p:blipFill>
        <p:spPr>
          <a:xfrm>
            <a:off x="6422014" y="2464308"/>
            <a:ext cx="3252216" cy="3724656"/>
          </a:xfrm>
          <a:prstGeom prst="rect">
            <a:avLst/>
          </a:prstGeom>
          <a:noFill/>
        </p:spPr>
      </p:pic>
      <p:sp>
        <p:nvSpPr>
          <p:cNvPr id="452" name="Path452"/>
          <p:cNvSpPr/>
          <p:nvPr/>
        </p:nvSpPr>
        <p:spPr>
          <a:xfrm>
            <a:off x="3186563" y="955548"/>
            <a:ext cx="5111496" cy="646176"/>
          </a:xfrm>
          <a:custGeom>
            <a:avLst/>
            <a:gdLst/>
            <a:ahLst/>
            <a:cxnLst/>
            <a:rect l="l" t="t" r="r" b="b"/>
            <a:pathLst>
              <a:path w="5111496" h="646176">
                <a:moveTo>
                  <a:pt x="0" y="0"/>
                </a:moveTo>
                <a:lnTo>
                  <a:pt x="0" y="646176"/>
                </a:lnTo>
                <a:lnTo>
                  <a:pt x="5111496" y="646176"/>
                </a:lnTo>
                <a:lnTo>
                  <a:pt x="511149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53" name="Path453"/>
          <p:cNvSpPr/>
          <p:nvPr/>
        </p:nvSpPr>
        <p:spPr>
          <a:xfrm>
            <a:off x="3172847" y="943356"/>
            <a:ext cx="5137403" cy="672084"/>
          </a:xfrm>
          <a:custGeom>
            <a:avLst/>
            <a:gdLst/>
            <a:ahLst/>
            <a:cxnLst/>
            <a:rect l="l" t="t" r="r" b="b"/>
            <a:pathLst>
              <a:path w="5137403" h="672084">
                <a:moveTo>
                  <a:pt x="0" y="12192"/>
                </a:moveTo>
                <a:cubicBezTo>
                  <a:pt x="0" y="6096"/>
                  <a:pt x="6096" y="0"/>
                  <a:pt x="13716" y="0"/>
                </a:cubicBezTo>
                <a:lnTo>
                  <a:pt x="5125212" y="0"/>
                </a:lnTo>
                <a:cubicBezTo>
                  <a:pt x="5132832" y="0"/>
                  <a:pt x="5137404" y="6096"/>
                  <a:pt x="5137404" y="12192"/>
                </a:cubicBezTo>
                <a:lnTo>
                  <a:pt x="5137404" y="658368"/>
                </a:lnTo>
                <a:cubicBezTo>
                  <a:pt x="5137404" y="665988"/>
                  <a:pt x="5132832" y="672084"/>
                  <a:pt x="5125212" y="672084"/>
                </a:cubicBezTo>
                <a:lnTo>
                  <a:pt x="13716" y="672084"/>
                </a:lnTo>
                <a:cubicBezTo>
                  <a:pt x="6096" y="672084"/>
                  <a:pt x="0" y="665988"/>
                  <a:pt x="0" y="658368"/>
                </a:cubicBezTo>
                <a:lnTo>
                  <a:pt x="0" y="12192"/>
                </a:lnTo>
                <a:close/>
                <a:moveTo>
                  <a:pt x="25908" y="658368"/>
                </a:moveTo>
                <a:lnTo>
                  <a:pt x="13716" y="646176"/>
                </a:lnTo>
                <a:lnTo>
                  <a:pt x="5125212" y="646176"/>
                </a:lnTo>
                <a:lnTo>
                  <a:pt x="5113020" y="658368"/>
                </a:lnTo>
                <a:lnTo>
                  <a:pt x="5113020" y="12192"/>
                </a:lnTo>
                <a:lnTo>
                  <a:pt x="5125212" y="25908"/>
                </a:lnTo>
                <a:lnTo>
                  <a:pt x="13716" y="25908"/>
                </a:lnTo>
                <a:lnTo>
                  <a:pt x="25908" y="12192"/>
                </a:lnTo>
              </a:path>
            </a:pathLst>
          </a:custGeom>
          <a:solidFill>
            <a:srgbClr val="000000">
              <a:alpha val="65535"/>
            </a:srgbClr>
          </a:solidFill>
          <a:ln w="0" cap="sq">
            <a:solidFill>
              <a:srgbClr val="00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54" name="Text Box454"/>
          <p:cNvSpPr txBox="1"/>
          <p:nvPr/>
        </p:nvSpPr>
        <p:spPr>
          <a:xfrm>
            <a:off x="3274998" y="992168"/>
            <a:ext cx="4857784" cy="571951"/>
          </a:xfrm>
          <a:prstGeom prst="rect">
            <a:avLst/>
          </a:prstGeom>
          <a:noFill/>
        </p:spPr>
        <p:txBody>
          <a:bodyPr wrap="square" lIns="0" tIns="0" rIns="0" rtlCol="0">
            <a:spAutoFit/>
          </a:bodyPr>
          <a:lstStyle/>
          <a:p>
            <a:pPr algn="l" rtl="0">
              <a:lnSpc>
                <a:spcPts val="4111"/>
              </a:lnSpc>
            </a:pPr>
            <a:r>
              <a:rPr lang="en-US" altLang="zh-CN" sz="3600" b="1" spc="0" dirty="0" smtClean="0">
                <a:solidFill>
                  <a:srgbClr val="964305"/>
                </a:solidFill>
                <a:latin typeface="Arial"/>
                <a:ea typeface="Arial"/>
                <a:cs typeface="Arial"/>
              </a:rPr>
              <a:t>DÖRT</a:t>
            </a:r>
            <a:r>
              <a:rPr lang="tr-TR" altLang="zh-CN" sz="3600" b="1" spc="0" dirty="0" smtClean="0">
                <a:solidFill>
                  <a:srgbClr val="964305"/>
                </a:solidFill>
                <a:latin typeface="Arial"/>
                <a:ea typeface="Arial"/>
                <a:cs typeface="Arial"/>
              </a:rPr>
              <a:t> </a:t>
            </a:r>
            <a:r>
              <a:rPr lang="en-US" altLang="zh-CN" sz="3600" b="1" spc="-1202" dirty="0" smtClean="0">
                <a:solidFill>
                  <a:srgbClr val="964305"/>
                </a:solidFill>
                <a:latin typeface="Arial"/>
                <a:ea typeface="Arial"/>
                <a:cs typeface="Arial"/>
              </a:rPr>
              <a:t> </a:t>
            </a:r>
            <a:r>
              <a:rPr lang="tr-TR" altLang="zh-CN" sz="3600" b="1" spc="-1202" dirty="0" smtClean="0">
                <a:solidFill>
                  <a:srgbClr val="964305"/>
                </a:solidFill>
                <a:latin typeface="Arial"/>
                <a:ea typeface="Arial"/>
                <a:cs typeface="Arial"/>
              </a:rPr>
              <a:t>  </a:t>
            </a:r>
            <a:r>
              <a:rPr lang="en-US" altLang="zh-CN" sz="3600" b="1" spc="-2" dirty="0" smtClean="0">
                <a:solidFill>
                  <a:srgbClr val="964305"/>
                </a:solidFill>
                <a:latin typeface="Arial"/>
                <a:ea typeface="Arial"/>
                <a:cs typeface="Arial"/>
              </a:rPr>
              <a:t>ELLE</a:t>
            </a:r>
            <a:r>
              <a:rPr lang="en-US" altLang="zh-CN" sz="3600" b="1" spc="-1395" dirty="0" smtClean="0">
                <a:solidFill>
                  <a:srgbClr val="964305"/>
                </a:solidFill>
                <a:latin typeface="Arial"/>
                <a:ea typeface="Arial"/>
                <a:cs typeface="Arial"/>
              </a:rPr>
              <a:t> </a:t>
            </a:r>
            <a:r>
              <a:rPr lang="tr-TR" altLang="zh-CN" sz="3600" b="1" spc="-1395" dirty="0" smtClean="0">
                <a:solidFill>
                  <a:srgbClr val="964305"/>
                </a:solidFill>
                <a:latin typeface="Arial"/>
                <a:ea typeface="Arial"/>
                <a:cs typeface="Arial"/>
              </a:rPr>
              <a:t>        </a:t>
            </a:r>
            <a:r>
              <a:rPr lang="en-US" altLang="zh-CN" sz="3600" b="1" spc="-134" dirty="0" smtClean="0">
                <a:solidFill>
                  <a:srgbClr val="964305"/>
                </a:solidFill>
                <a:latin typeface="Arial"/>
                <a:ea typeface="Arial"/>
                <a:cs typeface="Arial"/>
              </a:rPr>
              <a:t>TA</a:t>
            </a:r>
            <a:r>
              <a:rPr lang="en-US" altLang="zh-CN" sz="3600" b="1" spc="0" dirty="0" smtClean="0">
                <a:solidFill>
                  <a:srgbClr val="964305"/>
                </a:solidFill>
                <a:latin typeface="Arial"/>
                <a:ea typeface="Arial"/>
                <a:cs typeface="Arial"/>
              </a:rPr>
              <a:t>ŞIMA</a:t>
            </a:r>
            <a:endParaRPr lang="en-US" altLang="zh-CN" sz="3600" dirty="0">
              <a:latin typeface="Arial"/>
              <a:ea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Image456"/>
          <p:cNvPicPr>
            <a:picLocks noChangeAspect="1"/>
          </p:cNvPicPr>
          <p:nvPr/>
        </p:nvPicPr>
        <p:blipFill>
          <a:blip r:embed="rId2"/>
          <a:stretch>
            <a:fillRect/>
          </a:stretch>
        </p:blipFill>
        <p:spPr>
          <a:xfrm>
            <a:off x="774073" y="348997"/>
            <a:ext cx="9144001" cy="6858000"/>
          </a:xfrm>
          <a:prstGeom prst="rect">
            <a:avLst/>
          </a:prstGeom>
          <a:noFill/>
        </p:spPr>
      </p:pic>
      <p:sp>
        <p:nvSpPr>
          <p:cNvPr id="457" name="Path45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58" name="Path45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59" name="Path45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60" name="Image460"/>
          <p:cNvPicPr>
            <a:picLocks noChangeAspect="1"/>
          </p:cNvPicPr>
          <p:nvPr/>
        </p:nvPicPr>
        <p:blipFill>
          <a:blip r:embed="rId3"/>
          <a:stretch>
            <a:fillRect/>
          </a:stretch>
        </p:blipFill>
        <p:spPr>
          <a:xfrm>
            <a:off x="2042041" y="4628389"/>
            <a:ext cx="3744469" cy="1799844"/>
          </a:xfrm>
          <a:prstGeom prst="rect">
            <a:avLst/>
          </a:prstGeom>
          <a:noFill/>
        </p:spPr>
      </p:pic>
      <p:pic>
        <p:nvPicPr>
          <p:cNvPr id="461" name="Image461"/>
          <p:cNvPicPr>
            <a:picLocks noChangeAspect="1"/>
          </p:cNvPicPr>
          <p:nvPr/>
        </p:nvPicPr>
        <p:blipFill>
          <a:blip r:embed="rId4"/>
          <a:stretch>
            <a:fillRect/>
          </a:stretch>
        </p:blipFill>
        <p:spPr>
          <a:xfrm>
            <a:off x="6859402" y="4715257"/>
            <a:ext cx="1947672" cy="1685544"/>
          </a:xfrm>
          <a:prstGeom prst="rect">
            <a:avLst/>
          </a:prstGeom>
          <a:noFill/>
        </p:spPr>
      </p:pic>
      <p:sp>
        <p:nvSpPr>
          <p:cNvPr id="462" name="Path462"/>
          <p:cNvSpPr/>
          <p:nvPr/>
        </p:nvSpPr>
        <p:spPr>
          <a:xfrm>
            <a:off x="6783202" y="4639057"/>
            <a:ext cx="2101596" cy="1837944"/>
          </a:xfrm>
          <a:custGeom>
            <a:avLst/>
            <a:gdLst/>
            <a:ahLst/>
            <a:cxnLst/>
            <a:rect l="l" t="t" r="r" b="b"/>
            <a:pathLst>
              <a:path w="2101596" h="1837944">
                <a:moveTo>
                  <a:pt x="2101596" y="0"/>
                </a:moveTo>
                <a:lnTo>
                  <a:pt x="2101596" y="1837944"/>
                </a:lnTo>
                <a:lnTo>
                  <a:pt x="0" y="1837944"/>
                </a:lnTo>
                <a:lnTo>
                  <a:pt x="0" y="0"/>
                </a:lnTo>
                <a:lnTo>
                  <a:pt x="2101596" y="0"/>
                </a:lnTo>
                <a:close/>
                <a:moveTo>
                  <a:pt x="76200" y="1799844"/>
                </a:moveTo>
                <a:lnTo>
                  <a:pt x="38100" y="1761744"/>
                </a:lnTo>
                <a:lnTo>
                  <a:pt x="2063496" y="1761744"/>
                </a:lnTo>
                <a:lnTo>
                  <a:pt x="2025396" y="1799844"/>
                </a:lnTo>
                <a:lnTo>
                  <a:pt x="2025396" y="38100"/>
                </a:lnTo>
                <a:lnTo>
                  <a:pt x="2063496" y="76200"/>
                </a:lnTo>
                <a:lnTo>
                  <a:pt x="38100" y="76200"/>
                </a:lnTo>
                <a:lnTo>
                  <a:pt x="76200" y="38100"/>
                </a:lnTo>
              </a:path>
            </a:pathLst>
          </a:custGeom>
          <a:solidFill>
            <a:srgbClr val="C84212">
              <a:alpha val="65535"/>
            </a:srgbClr>
          </a:solidFill>
          <a:ln w="0" cap="sq">
            <a:solidFill>
              <a:srgbClr val="C84212"/>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63" name="Text Box463"/>
          <p:cNvSpPr txBox="1"/>
          <p:nvPr/>
        </p:nvSpPr>
        <p:spPr>
          <a:xfrm>
            <a:off x="2016138" y="804215"/>
            <a:ext cx="7559506" cy="3644587"/>
          </a:xfrm>
          <a:prstGeom prst="rect">
            <a:avLst/>
          </a:prstGeom>
          <a:noFill/>
        </p:spPr>
        <p:txBody>
          <a:bodyPr wrap="square" lIns="0" tIns="0" rIns="0" rtlCol="0">
            <a:spAutoFit/>
          </a:bodyPr>
          <a:lstStyle/>
          <a:p>
            <a:pPr marL="1" marR="872" indent="1" algn="just" rtl="0">
              <a:lnSpc>
                <a:spcPts val="2124"/>
              </a:lnSpc>
            </a:pPr>
            <a:r>
              <a:rPr lang="en-US" altLang="zh-CN" sz="1800" b="1" dirty="0">
                <a:solidFill>
                  <a:srgbClr val="475A8D"/>
                </a:solidFill>
                <a:latin typeface="Arial"/>
                <a:ea typeface="Arial"/>
                <a:cs typeface="Arial"/>
              </a:rPr>
              <a:t>6-Kollar ve bacaklardan tutarak taşıma</a:t>
            </a:r>
            <a:r>
              <a:rPr lang="en-US" altLang="zh-CN" sz="1800" dirty="0">
                <a:solidFill>
                  <a:srgbClr val="000000"/>
                </a:solidFill>
                <a:latin typeface="Arial"/>
                <a:ea typeface="Arial"/>
                <a:cs typeface="Arial"/>
              </a:rPr>
              <a:t>: Hasta/yaralı bir yerden kaldırılarak hemen başka bir yere aktarılacaksa kullanılır. iki ilkyardımcı tarafından uygulanır.</a:t>
            </a:r>
            <a:endParaRPr lang="en-US" altLang="zh-CN" sz="1800" dirty="0">
              <a:latin typeface="Arial"/>
              <a:ea typeface="Arial"/>
              <a:cs typeface="Arial"/>
            </a:endParaRPr>
          </a:p>
          <a:p>
            <a:pPr marL="1" algn="just" rtl="0">
              <a:lnSpc>
                <a:spcPts val="2160"/>
              </a:lnSpc>
              <a:spcBef>
                <a:spcPts val="92"/>
              </a:spcBef>
            </a:pPr>
            <a:r>
              <a:rPr lang="en-US" altLang="zh-CN" sz="1800" dirty="0">
                <a:solidFill>
                  <a:srgbClr val="000000"/>
                </a:solidFill>
                <a:latin typeface="Arial"/>
                <a:ea typeface="Arial"/>
                <a:cs typeface="Arial"/>
              </a:rPr>
              <a:t> İlkyardımcılardan biri sırtı hasta/yaralıya dönük olacak şekilde bacakları arasına çömelir ve elleri ile hasta/yaralının dizleri altından kavrar. İkinci ilkyardımcı hasta/yaralının baş tarafına geçerek kolları ile koltuk altlarından kavrar. Bu şekilde kaldırarak taşırlar.</a:t>
            </a:r>
            <a:endParaRPr lang="en-US" altLang="zh-CN" sz="1800" dirty="0">
              <a:latin typeface="Arial"/>
              <a:ea typeface="Arial"/>
              <a:cs typeface="Arial"/>
            </a:endParaRPr>
          </a:p>
          <a:p>
            <a:pPr marL="1" marR="414" indent="1" algn="just" rtl="0">
              <a:lnSpc>
                <a:spcPts val="2129"/>
              </a:lnSpc>
            </a:pPr>
            <a:r>
              <a:rPr lang="en-US" altLang="zh-CN" sz="1800" b="1" dirty="0">
                <a:solidFill>
                  <a:srgbClr val="475A8D"/>
                </a:solidFill>
                <a:latin typeface="Arial"/>
                <a:ea typeface="Arial"/>
                <a:cs typeface="Arial"/>
              </a:rPr>
              <a:t>7-Sandalye ile taşıma: </a:t>
            </a:r>
            <a:r>
              <a:rPr lang="en-US" altLang="zh-CN" sz="1800" dirty="0">
                <a:solidFill>
                  <a:srgbClr val="000000"/>
                </a:solidFill>
                <a:latin typeface="Arial"/>
                <a:ea typeface="Arial"/>
                <a:cs typeface="Arial"/>
              </a:rPr>
              <a:t>Hasta/yaralının bilinçli olması gereklidir. Özellikle merdiven inip çıkarken çok kullanışlı bir yöntemdir. Ġki ilkyardımcı tarafından uygulanır.</a:t>
            </a:r>
            <a:endParaRPr lang="en-US" altLang="zh-CN" sz="1800" dirty="0">
              <a:latin typeface="Arial"/>
              <a:ea typeface="Arial"/>
              <a:cs typeface="Arial"/>
            </a:endParaRPr>
          </a:p>
          <a:p>
            <a:pPr marL="2" marR="872" indent="-1" algn="just" rtl="0">
              <a:lnSpc>
                <a:spcPts val="2160"/>
              </a:lnSpc>
              <a:spcBef>
                <a:spcPts val="92"/>
              </a:spcBef>
            </a:pPr>
            <a:r>
              <a:rPr lang="en-US" altLang="zh-CN" sz="1800" dirty="0">
                <a:solidFill>
                  <a:srgbClr val="000000"/>
                </a:solidFill>
                <a:latin typeface="Arial"/>
                <a:ea typeface="Arial"/>
                <a:cs typeface="Arial"/>
              </a:rPr>
              <a:t> Bir ilkyardımcı sandalyeyi arka taraftan, oturulacak kısma yakın bir yerden, diğer ilkyardımcı sandalyenin ön bacaklarını aşağı kısmından kavrayarak taşırlar.</a:t>
            </a:r>
            <a:endParaRPr lang="en-US" altLang="zh-CN" sz="1800" dirty="0">
              <a:latin typeface="Arial"/>
              <a:ea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Image465"/>
          <p:cNvPicPr>
            <a:picLocks noChangeAspect="1"/>
          </p:cNvPicPr>
          <p:nvPr/>
        </p:nvPicPr>
        <p:blipFill>
          <a:blip r:embed="rId2"/>
          <a:stretch>
            <a:fillRect/>
          </a:stretch>
        </p:blipFill>
        <p:spPr>
          <a:xfrm>
            <a:off x="774073" y="348997"/>
            <a:ext cx="9144001" cy="6858000"/>
          </a:xfrm>
          <a:prstGeom prst="rect">
            <a:avLst/>
          </a:prstGeom>
          <a:noFill/>
        </p:spPr>
      </p:pic>
      <p:sp>
        <p:nvSpPr>
          <p:cNvPr id="466" name="Path46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67" name="Path46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68" name="Path46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69" name="Text Box469"/>
          <p:cNvSpPr txBox="1"/>
          <p:nvPr/>
        </p:nvSpPr>
        <p:spPr>
          <a:xfrm>
            <a:off x="2118247" y="1026720"/>
            <a:ext cx="7567277" cy="4739759"/>
          </a:xfrm>
          <a:prstGeom prst="rect">
            <a:avLst/>
          </a:prstGeom>
          <a:noFill/>
        </p:spPr>
        <p:txBody>
          <a:bodyPr wrap="square" lIns="0" tIns="0" rIns="0" rtlCol="0">
            <a:spAutoFit/>
          </a:bodyPr>
          <a:lstStyle/>
          <a:p>
            <a:pPr marL="1" algn="l" rtl="0">
              <a:lnSpc>
                <a:spcPts val="2056"/>
              </a:lnSpc>
            </a:pPr>
            <a:r>
              <a:rPr lang="en-US" altLang="zh-CN" sz="1800" b="1" spc="-4" dirty="0">
                <a:solidFill>
                  <a:srgbClr val="475A8D"/>
                </a:solidFill>
                <a:latin typeface="Arial"/>
                <a:ea typeface="Arial"/>
                <a:cs typeface="Arial"/>
              </a:rPr>
              <a:t>Sedye</a:t>
            </a:r>
            <a:r>
              <a:rPr lang="en-US" altLang="zh-CN" sz="1800" b="1" spc="-488" dirty="0">
                <a:solidFill>
                  <a:srgbClr val="475A8D"/>
                </a:solidFill>
                <a:latin typeface="Arial"/>
                <a:ea typeface="Arial"/>
                <a:cs typeface="Arial"/>
              </a:rPr>
              <a:t> </a:t>
            </a:r>
            <a:r>
              <a:rPr lang="en-US" altLang="zh-CN" sz="1800" b="1" spc="0" dirty="0">
                <a:solidFill>
                  <a:srgbClr val="475A8D"/>
                </a:solidFill>
                <a:latin typeface="Arial"/>
                <a:ea typeface="Arial"/>
                <a:cs typeface="Arial"/>
              </a:rPr>
              <a:t>Üzerine</a:t>
            </a:r>
            <a:r>
              <a:rPr lang="en-US" altLang="zh-CN" sz="1800" b="1" spc="-530" dirty="0">
                <a:solidFill>
                  <a:srgbClr val="475A8D"/>
                </a:solidFill>
                <a:latin typeface="Arial"/>
                <a:ea typeface="Arial"/>
                <a:cs typeface="Arial"/>
              </a:rPr>
              <a:t> </a:t>
            </a:r>
            <a:r>
              <a:rPr lang="en-US" altLang="zh-CN" sz="1800" b="1" spc="-22" dirty="0">
                <a:solidFill>
                  <a:srgbClr val="475A8D"/>
                </a:solidFill>
                <a:latin typeface="Arial"/>
                <a:ea typeface="Arial"/>
                <a:cs typeface="Arial"/>
              </a:rPr>
              <a:t>Yerle</a:t>
            </a:r>
            <a:r>
              <a:rPr lang="en-US" altLang="zh-CN" sz="1800" b="1" spc="-11" dirty="0">
                <a:solidFill>
                  <a:srgbClr val="475A8D"/>
                </a:solidFill>
                <a:latin typeface="Arial"/>
                <a:ea typeface="Arial"/>
                <a:cs typeface="Arial"/>
              </a:rPr>
              <a:t>ş</a:t>
            </a:r>
            <a:r>
              <a:rPr lang="en-US" altLang="zh-CN" sz="1800" b="1" spc="0" dirty="0">
                <a:solidFill>
                  <a:srgbClr val="475A8D"/>
                </a:solidFill>
                <a:latin typeface="Arial"/>
                <a:ea typeface="Arial"/>
                <a:cs typeface="Arial"/>
              </a:rPr>
              <a:t>tirme</a:t>
            </a:r>
            <a:r>
              <a:rPr lang="en-US" altLang="zh-CN" sz="1800" b="1" spc="-494" dirty="0">
                <a:solidFill>
                  <a:srgbClr val="475A8D"/>
                </a:solidFill>
                <a:latin typeface="Arial"/>
                <a:ea typeface="Arial"/>
                <a:cs typeface="Arial"/>
              </a:rPr>
              <a:t> </a:t>
            </a:r>
            <a:r>
              <a:rPr lang="en-US" altLang="zh-CN" sz="1800" b="1" spc="-14" dirty="0">
                <a:solidFill>
                  <a:srgbClr val="475A8D"/>
                </a:solidFill>
                <a:latin typeface="Arial"/>
                <a:ea typeface="Arial"/>
                <a:cs typeface="Arial"/>
              </a:rPr>
              <a:t>Teknikleri</a:t>
            </a:r>
            <a:r>
              <a:rPr lang="en-US" altLang="zh-CN" sz="1800" b="1" spc="7" dirty="0">
                <a:solidFill>
                  <a:srgbClr val="475A8D"/>
                </a:solidFill>
                <a:latin typeface="Arial"/>
                <a:ea typeface="Arial"/>
                <a:cs typeface="Arial"/>
              </a:rPr>
              <a:t> </a:t>
            </a:r>
            <a:r>
              <a:rPr lang="en-US" altLang="zh-CN" sz="1800" b="1" spc="-1" dirty="0">
                <a:solidFill>
                  <a:srgbClr val="475A8D"/>
                </a:solidFill>
                <a:latin typeface="Arial"/>
                <a:ea typeface="Arial"/>
                <a:cs typeface="Arial"/>
              </a:rPr>
              <a:t>Nelerdir?</a:t>
            </a:r>
            <a:endParaRPr lang="en-US" altLang="zh-CN" sz="1800" dirty="0">
              <a:latin typeface="Arial"/>
              <a:ea typeface="Arial"/>
              <a:cs typeface="Arial"/>
            </a:endParaRPr>
          </a:p>
          <a:p>
            <a:pPr marL="1" marR="566" algn="l" rtl="0">
              <a:lnSpc>
                <a:spcPts val="2121"/>
              </a:lnSpc>
              <a:spcBef>
                <a:spcPts val="2234"/>
              </a:spcBef>
            </a:pPr>
            <a:r>
              <a:rPr lang="en-US" altLang="zh-CN" sz="1800" b="1" dirty="0">
                <a:solidFill>
                  <a:srgbClr val="000000"/>
                </a:solidFill>
                <a:latin typeface="Arial"/>
                <a:ea typeface="Arial"/>
                <a:cs typeface="Arial"/>
              </a:rPr>
              <a:t>1-Kaşık Tekniği: </a:t>
            </a:r>
            <a:r>
              <a:rPr lang="en-US" altLang="zh-CN" sz="1800" dirty="0">
                <a:solidFill>
                  <a:srgbClr val="000000"/>
                </a:solidFill>
                <a:latin typeface="Arial"/>
                <a:ea typeface="Arial"/>
                <a:cs typeface="Arial"/>
              </a:rPr>
              <a:t>Bu teknik hasta/yaralıya sadece bir taraftan ulaşılması durumunda üç ilkyardımcı tarafından uygulanır.</a:t>
            </a:r>
            <a:endParaRPr lang="en-US" altLang="zh-CN" sz="1800" dirty="0">
              <a:latin typeface="Arial"/>
              <a:ea typeface="Arial"/>
              <a:cs typeface="Arial"/>
            </a:endParaRPr>
          </a:p>
          <a:p>
            <a:pPr marL="1" marR="1634" algn="l" rtl="0">
              <a:lnSpc>
                <a:spcPts val="2160"/>
              </a:lnSpc>
              <a:spcBef>
                <a:spcPts val="92"/>
              </a:spcBef>
            </a:pPr>
            <a:r>
              <a:rPr lang="en-US" altLang="zh-CN" sz="1800" dirty="0">
                <a:solidFill>
                  <a:srgbClr val="000000"/>
                </a:solidFill>
                <a:latin typeface="Arial"/>
                <a:ea typeface="Arial"/>
                <a:cs typeface="Arial"/>
              </a:rPr>
              <a:t> İlkyardımcılar hasta/yaralının tek bir yanında bir dizleri yerde olacak şekilde diz çökerler,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Hasta/yaralının elleri göğsünde birleştirilir,</a:t>
            </a:r>
            <a:endParaRPr lang="en-US" altLang="zh-CN" sz="1800" dirty="0">
              <a:latin typeface="Arial"/>
              <a:ea typeface="Arial"/>
              <a:cs typeface="Arial"/>
            </a:endParaRPr>
          </a:p>
          <a:p>
            <a:pPr marR="65" indent="1" algn="l" rtl="0">
              <a:lnSpc>
                <a:spcPts val="2114"/>
              </a:lnSpc>
            </a:pPr>
            <a:r>
              <a:rPr lang="en-US" altLang="zh-CN" sz="1800" dirty="0">
                <a:solidFill>
                  <a:srgbClr val="000000"/>
                </a:solidFill>
                <a:latin typeface="Arial"/>
                <a:ea typeface="Arial"/>
                <a:cs typeface="Arial"/>
              </a:rPr>
              <a:t> Birinci ilkyardımcı baş ve omzundan, ikinci ilkyardımcı sırtının alt kısmı ve</a:t>
            </a:r>
            <a:endParaRPr lang="en-US" altLang="zh-CN" sz="1800" dirty="0">
              <a:latin typeface="Arial"/>
              <a:ea typeface="Arial"/>
              <a:cs typeface="Arial"/>
            </a:endParaRPr>
          </a:p>
          <a:p>
            <a:pPr marL="1" marR="65" indent="-1" algn="l" rtl="0">
              <a:lnSpc>
                <a:spcPts val="2114"/>
              </a:lnSpc>
              <a:spcBef>
                <a:spcPts val="92"/>
              </a:spcBef>
            </a:pPr>
            <a:r>
              <a:rPr lang="en-US" altLang="zh-CN" sz="1800" dirty="0">
                <a:solidFill>
                  <a:srgbClr val="000000"/>
                </a:solidFill>
                <a:latin typeface="Arial"/>
                <a:ea typeface="Arial"/>
                <a:cs typeface="Arial"/>
              </a:rPr>
              <a:t>uyluğundan, üçüncü ilkyardımcı dizlerinin altından ve bileklerinden kavrar. Daha</a:t>
            </a:r>
            <a:endParaRPr lang="en-US" altLang="zh-CN" sz="1800" dirty="0">
              <a:latin typeface="Arial"/>
              <a:ea typeface="Arial"/>
              <a:cs typeface="Arial"/>
            </a:endParaRPr>
          </a:p>
          <a:p>
            <a:pPr marL="1" algn="l" rtl="0">
              <a:lnSpc>
                <a:spcPts val="2160"/>
              </a:lnSpc>
            </a:pPr>
            <a:r>
              <a:rPr lang="en-US" altLang="zh-CN" sz="1800" dirty="0">
                <a:solidFill>
                  <a:srgbClr val="000000"/>
                </a:solidFill>
                <a:latin typeface="Arial"/>
                <a:ea typeface="Arial"/>
                <a:cs typeface="Arial"/>
              </a:rPr>
              <a:t>sonra kendi ellerini hasta/yaralının vücudun altından geçirerek kavrarlar,  Başını ve omzunu tutan birinci ilkyardımcının komutu ile tüm ilkyardımcılar aynı anda hasta/yaralıyı kaldırarak dizlerinin üzerine koyarlar,</a:t>
            </a:r>
            <a:endParaRPr lang="en-US" altLang="zh-CN" sz="1800" dirty="0">
              <a:latin typeface="Arial"/>
              <a:ea typeface="Arial"/>
              <a:cs typeface="Arial"/>
            </a:endParaRPr>
          </a:p>
          <a:p>
            <a:pPr marR="1024" indent="1" algn="l" rtl="0">
              <a:lnSpc>
                <a:spcPts val="2129"/>
              </a:lnSpc>
              <a:spcBef>
                <a:spcPts val="92"/>
              </a:spcBef>
            </a:pPr>
            <a:r>
              <a:rPr lang="en-US" altLang="zh-CN" sz="1800" dirty="0">
                <a:solidFill>
                  <a:srgbClr val="000000"/>
                </a:solidFill>
                <a:latin typeface="Arial"/>
                <a:ea typeface="Arial"/>
                <a:cs typeface="Arial"/>
              </a:rPr>
              <a:t> Aynı anda tek bir hareketle hasta/yaralıyı göğüslerine doğru çevirirler,  Sonra uyumlu bir şekilde ayağa kalkar ve aynı anda düzgün bir şekilde sedyeye </a:t>
            </a:r>
            <a:r>
              <a:rPr lang="en-US" altLang="zh-CN" sz="1800" dirty="0" err="1">
                <a:solidFill>
                  <a:srgbClr val="000000"/>
                </a:solidFill>
                <a:latin typeface="Arial"/>
                <a:ea typeface="Arial"/>
                <a:cs typeface="Arial"/>
              </a:rPr>
              <a:t>koyarlar</a:t>
            </a:r>
            <a:r>
              <a:rPr lang="en-US" altLang="zh-CN" sz="1800" dirty="0" smtClean="0">
                <a:solidFill>
                  <a:srgbClr val="000000"/>
                </a:solidFill>
                <a:latin typeface="Arial"/>
                <a:ea typeface="Arial"/>
                <a:cs typeface="Arial"/>
              </a:rPr>
              <a:t>.</a:t>
            </a:r>
            <a:endParaRPr lang="en-US" altLang="zh-CN" sz="18007" dirty="0">
              <a:latin typeface="Arial"/>
              <a:ea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45"/>
          <p:cNvPicPr>
            <a:picLocks noChangeAspect="1"/>
          </p:cNvPicPr>
          <p:nvPr/>
        </p:nvPicPr>
        <p:blipFill>
          <a:blip r:embed="rId2"/>
          <a:stretch>
            <a:fillRect/>
          </a:stretch>
        </p:blipFill>
        <p:spPr>
          <a:xfrm>
            <a:off x="774073" y="348997"/>
            <a:ext cx="9144001" cy="6858000"/>
          </a:xfrm>
          <a:prstGeom prst="rect">
            <a:avLst/>
          </a:prstGeom>
          <a:noFill/>
        </p:spPr>
      </p:pic>
      <p:sp>
        <p:nvSpPr>
          <p:cNvPr id="46" name="Path4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7" name="Path4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8" name="Path4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9" name="Image49"/>
          <p:cNvPicPr>
            <a:picLocks noChangeAspect="1"/>
          </p:cNvPicPr>
          <p:nvPr/>
        </p:nvPicPr>
        <p:blipFill>
          <a:blip r:embed="rId3"/>
          <a:stretch>
            <a:fillRect/>
          </a:stretch>
        </p:blipFill>
        <p:spPr>
          <a:xfrm>
            <a:off x="4267079" y="3491485"/>
            <a:ext cx="5369053" cy="3200400"/>
          </a:xfrm>
          <a:prstGeom prst="rect">
            <a:avLst/>
          </a:prstGeom>
          <a:noFill/>
        </p:spPr>
      </p:pic>
      <p:sp>
        <p:nvSpPr>
          <p:cNvPr id="50" name="Path50"/>
          <p:cNvSpPr/>
          <p:nvPr/>
        </p:nvSpPr>
        <p:spPr>
          <a:xfrm>
            <a:off x="4228979" y="3453384"/>
            <a:ext cx="5445251" cy="3276601"/>
          </a:xfrm>
          <a:custGeom>
            <a:avLst/>
            <a:gdLst/>
            <a:ahLst/>
            <a:cxnLst/>
            <a:rect l="l" t="t" r="r" b="b"/>
            <a:pathLst>
              <a:path w="5445251" h="3276601">
                <a:moveTo>
                  <a:pt x="5445252" y="0"/>
                </a:moveTo>
                <a:lnTo>
                  <a:pt x="5445252" y="3276601"/>
                </a:lnTo>
                <a:lnTo>
                  <a:pt x="0" y="3276601"/>
                </a:lnTo>
                <a:lnTo>
                  <a:pt x="0" y="0"/>
                </a:lnTo>
                <a:lnTo>
                  <a:pt x="5445252" y="0"/>
                </a:lnTo>
                <a:close/>
                <a:moveTo>
                  <a:pt x="38100" y="3256789"/>
                </a:moveTo>
                <a:lnTo>
                  <a:pt x="19812" y="3238501"/>
                </a:lnTo>
                <a:lnTo>
                  <a:pt x="5426964" y="3238501"/>
                </a:lnTo>
                <a:lnTo>
                  <a:pt x="5407152" y="3256789"/>
                </a:lnTo>
                <a:lnTo>
                  <a:pt x="5407152" y="18288"/>
                </a:lnTo>
                <a:lnTo>
                  <a:pt x="5426964" y="38100"/>
                </a:lnTo>
                <a:lnTo>
                  <a:pt x="19812" y="38100"/>
                </a:lnTo>
                <a:lnTo>
                  <a:pt x="38100" y="18288"/>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1" name="Text Box51"/>
          <p:cNvSpPr txBox="1"/>
          <p:nvPr/>
        </p:nvSpPr>
        <p:spPr>
          <a:xfrm>
            <a:off x="2269124" y="851460"/>
            <a:ext cx="5724605" cy="2226250"/>
          </a:xfrm>
          <a:prstGeom prst="rect">
            <a:avLst/>
          </a:prstGeom>
          <a:noFill/>
        </p:spPr>
        <p:txBody>
          <a:bodyPr wrap="square" lIns="0" tIns="0" rIns="0" rtlCol="0">
            <a:spAutoFit/>
          </a:bodyPr>
          <a:lstStyle/>
          <a:p>
            <a:pPr algn="l" rtl="0">
              <a:lnSpc>
                <a:spcPts val="2056"/>
              </a:lnSpc>
            </a:pPr>
            <a:r>
              <a:rPr lang="en-US" altLang="zh-CN" sz="1800" b="1" spc="2" dirty="0">
                <a:solidFill>
                  <a:srgbClr val="475A8D"/>
                </a:solidFill>
                <a:latin typeface="Arial"/>
                <a:ea typeface="Arial"/>
                <a:cs typeface="Arial"/>
              </a:rPr>
              <a:t>Ciddi</a:t>
            </a:r>
            <a:r>
              <a:rPr lang="en-US" altLang="zh-CN" sz="1800" b="1" spc="-44" dirty="0">
                <a:solidFill>
                  <a:srgbClr val="475A8D"/>
                </a:solidFill>
                <a:latin typeface="Arial"/>
                <a:ea typeface="Arial"/>
                <a:cs typeface="Arial"/>
              </a:rPr>
              <a:t> </a:t>
            </a:r>
            <a:r>
              <a:rPr lang="en-US" altLang="zh-CN" sz="1800" b="1" spc="-8" dirty="0">
                <a:solidFill>
                  <a:srgbClr val="475A8D"/>
                </a:solidFill>
                <a:latin typeface="Arial"/>
                <a:ea typeface="Arial"/>
                <a:cs typeface="Arial"/>
              </a:rPr>
              <a:t>Yaralanmalarda</a:t>
            </a:r>
            <a:r>
              <a:rPr lang="en-US" altLang="zh-CN" sz="1800" b="1" spc="-495" dirty="0">
                <a:solidFill>
                  <a:srgbClr val="475A8D"/>
                </a:solidFill>
                <a:latin typeface="Arial"/>
                <a:ea typeface="Arial"/>
                <a:cs typeface="Arial"/>
              </a:rPr>
              <a:t> </a:t>
            </a:r>
            <a:r>
              <a:rPr lang="en-US" altLang="zh-CN" sz="1800" b="1" spc="0" dirty="0">
                <a:solidFill>
                  <a:srgbClr val="475A8D"/>
                </a:solidFill>
                <a:latin typeface="Arial"/>
                <a:ea typeface="Arial"/>
                <a:cs typeface="Arial"/>
              </a:rPr>
              <a:t>İ</a:t>
            </a:r>
            <a:r>
              <a:rPr lang="en-US" altLang="zh-CN" sz="1800" b="1" spc="-4" dirty="0">
                <a:solidFill>
                  <a:srgbClr val="475A8D"/>
                </a:solidFill>
                <a:latin typeface="Arial"/>
                <a:ea typeface="Arial"/>
                <a:cs typeface="Arial"/>
              </a:rPr>
              <a:t>lkyard</a:t>
            </a:r>
            <a:r>
              <a:rPr lang="en-US" altLang="zh-CN" sz="1800" b="1" spc="4" dirty="0">
                <a:solidFill>
                  <a:srgbClr val="475A8D"/>
                </a:solidFill>
                <a:latin typeface="Arial"/>
                <a:ea typeface="Arial"/>
                <a:cs typeface="Arial"/>
              </a:rPr>
              <a:t>ım</a:t>
            </a:r>
            <a:r>
              <a:rPr lang="en-US" altLang="zh-CN" sz="1800" b="1" spc="-1092" dirty="0">
                <a:solidFill>
                  <a:srgbClr val="475A8D"/>
                </a:solidFill>
                <a:latin typeface="Arial"/>
                <a:ea typeface="Arial"/>
                <a:cs typeface="Arial"/>
              </a:rPr>
              <a:t> </a:t>
            </a:r>
            <a:r>
              <a:rPr lang="en-US" altLang="zh-CN" sz="1800" b="1" spc="-6" dirty="0">
                <a:solidFill>
                  <a:srgbClr val="475A8D"/>
                </a:solidFill>
                <a:latin typeface="Arial"/>
                <a:ea typeface="Arial"/>
                <a:cs typeface="Arial"/>
              </a:rPr>
              <a:t>Nas</a:t>
            </a:r>
            <a:r>
              <a:rPr lang="en-US" altLang="zh-CN" sz="1800" b="1" spc="0" dirty="0">
                <a:solidFill>
                  <a:srgbClr val="475A8D"/>
                </a:solidFill>
                <a:latin typeface="Arial"/>
                <a:ea typeface="Arial"/>
                <a:cs typeface="Arial"/>
              </a:rPr>
              <a:t>ıl</a:t>
            </a:r>
            <a:r>
              <a:rPr lang="en-US" altLang="zh-CN" sz="1800" b="1" spc="11" dirty="0">
                <a:solidFill>
                  <a:srgbClr val="475A8D"/>
                </a:solidFill>
                <a:latin typeface="Arial"/>
                <a:ea typeface="Arial"/>
                <a:cs typeface="Arial"/>
              </a:rPr>
              <a:t> </a:t>
            </a:r>
            <a:r>
              <a:rPr lang="en-US" altLang="zh-CN" sz="1800" b="1" spc="0" dirty="0">
                <a:solidFill>
                  <a:srgbClr val="475A8D"/>
                </a:solidFill>
                <a:latin typeface="Arial"/>
                <a:ea typeface="Arial"/>
                <a:cs typeface="Arial"/>
              </a:rPr>
              <a:t>Olmal</a:t>
            </a:r>
            <a:r>
              <a:rPr lang="en-US" altLang="zh-CN" sz="1800" b="1" spc="3" dirty="0">
                <a:solidFill>
                  <a:srgbClr val="475A8D"/>
                </a:solidFill>
                <a:latin typeface="Arial"/>
                <a:ea typeface="Arial"/>
                <a:cs typeface="Arial"/>
              </a:rPr>
              <a:t>ıd</a:t>
            </a:r>
            <a:r>
              <a:rPr lang="en-US" altLang="zh-CN" sz="1800" b="1" spc="0" dirty="0">
                <a:solidFill>
                  <a:srgbClr val="475A8D"/>
                </a:solidFill>
                <a:latin typeface="Arial"/>
                <a:ea typeface="Arial"/>
                <a:cs typeface="Arial"/>
              </a:rPr>
              <a:t>ır?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 Yaraya saplanan yabancı cisimler çıkarılmaz,</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Yarada kanama varsa durdurulur,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 içi kurcalanmamalıdır,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 temiz bir bezle örtülür (nemli bir bez),</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 üzerine bandaj uygulanır,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Tıbbi yardım istenir (112</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Image470"/>
          <p:cNvPicPr>
            <a:picLocks noChangeAspect="1"/>
          </p:cNvPicPr>
          <p:nvPr/>
        </p:nvPicPr>
        <p:blipFill>
          <a:blip r:embed="rId2"/>
          <a:stretch>
            <a:fillRect/>
          </a:stretch>
        </p:blipFill>
        <p:spPr>
          <a:xfrm>
            <a:off x="774073" y="348997"/>
            <a:ext cx="9144001" cy="6858000"/>
          </a:xfrm>
          <a:prstGeom prst="rect">
            <a:avLst/>
          </a:prstGeom>
          <a:noFill/>
        </p:spPr>
      </p:pic>
      <p:sp>
        <p:nvSpPr>
          <p:cNvPr id="471" name="Path471"/>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72" name="Path47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73" name="Path47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74" name="Image474"/>
          <p:cNvPicPr>
            <a:picLocks noChangeAspect="1"/>
          </p:cNvPicPr>
          <p:nvPr/>
        </p:nvPicPr>
        <p:blipFill>
          <a:blip r:embed="rId3"/>
          <a:stretch>
            <a:fillRect/>
          </a:stretch>
        </p:blipFill>
        <p:spPr>
          <a:xfrm>
            <a:off x="1305949" y="1037844"/>
            <a:ext cx="4116325" cy="2299716"/>
          </a:xfrm>
          <a:prstGeom prst="rect">
            <a:avLst/>
          </a:prstGeom>
          <a:noFill/>
        </p:spPr>
      </p:pic>
      <p:pic>
        <p:nvPicPr>
          <p:cNvPr id="475" name="Image475"/>
          <p:cNvPicPr>
            <a:picLocks noChangeAspect="1"/>
          </p:cNvPicPr>
          <p:nvPr/>
        </p:nvPicPr>
        <p:blipFill>
          <a:blip r:embed="rId4"/>
          <a:stretch>
            <a:fillRect/>
          </a:stretch>
        </p:blipFill>
        <p:spPr>
          <a:xfrm>
            <a:off x="5440559" y="1037844"/>
            <a:ext cx="4012693" cy="2299716"/>
          </a:xfrm>
          <a:prstGeom prst="rect">
            <a:avLst/>
          </a:prstGeom>
          <a:noFill/>
        </p:spPr>
      </p:pic>
      <p:pic>
        <p:nvPicPr>
          <p:cNvPr id="476" name="Image476"/>
          <p:cNvPicPr>
            <a:picLocks noChangeAspect="1"/>
          </p:cNvPicPr>
          <p:nvPr/>
        </p:nvPicPr>
        <p:blipFill>
          <a:blip r:embed="rId5"/>
          <a:stretch>
            <a:fillRect/>
          </a:stretch>
        </p:blipFill>
        <p:spPr>
          <a:xfrm>
            <a:off x="1671709" y="3410712"/>
            <a:ext cx="7107937" cy="1626108"/>
          </a:xfrm>
          <a:prstGeom prst="rect">
            <a:avLst/>
          </a:prstGeom>
          <a:noFill/>
        </p:spPr>
      </p:pic>
      <p:pic>
        <p:nvPicPr>
          <p:cNvPr id="477" name="Image477"/>
          <p:cNvPicPr>
            <a:picLocks noChangeAspect="1"/>
          </p:cNvPicPr>
          <p:nvPr/>
        </p:nvPicPr>
        <p:blipFill>
          <a:blip r:embed="rId6"/>
          <a:stretch>
            <a:fillRect/>
          </a:stretch>
        </p:blipFill>
        <p:spPr>
          <a:xfrm>
            <a:off x="1671709" y="5036820"/>
            <a:ext cx="7107937" cy="1626108"/>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479"/>
          <p:cNvPicPr>
            <a:picLocks noChangeAspect="1"/>
          </p:cNvPicPr>
          <p:nvPr/>
        </p:nvPicPr>
        <p:blipFill>
          <a:blip r:embed="rId2"/>
          <a:stretch>
            <a:fillRect/>
          </a:stretch>
        </p:blipFill>
        <p:spPr>
          <a:xfrm>
            <a:off x="774073" y="348997"/>
            <a:ext cx="9144001" cy="6858000"/>
          </a:xfrm>
          <a:prstGeom prst="rect">
            <a:avLst/>
          </a:prstGeom>
          <a:noFill/>
        </p:spPr>
      </p:pic>
      <p:sp>
        <p:nvSpPr>
          <p:cNvPr id="480" name="Path48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81" name="Path48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82" name="Path48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83" name="Image483"/>
          <p:cNvPicPr>
            <a:picLocks noChangeAspect="1"/>
          </p:cNvPicPr>
          <p:nvPr/>
        </p:nvPicPr>
        <p:blipFill>
          <a:blip r:embed="rId3"/>
          <a:stretch>
            <a:fillRect/>
          </a:stretch>
        </p:blipFill>
        <p:spPr>
          <a:xfrm>
            <a:off x="2610493" y="3947160"/>
            <a:ext cx="6292597" cy="2958085"/>
          </a:xfrm>
          <a:prstGeom prst="rect">
            <a:avLst/>
          </a:prstGeom>
          <a:noFill/>
        </p:spPr>
      </p:pic>
      <p:sp>
        <p:nvSpPr>
          <p:cNvPr id="484" name="Text Box484"/>
          <p:cNvSpPr txBox="1"/>
          <p:nvPr/>
        </p:nvSpPr>
        <p:spPr>
          <a:xfrm>
            <a:off x="2139584" y="863651"/>
            <a:ext cx="7270094" cy="2828980"/>
          </a:xfrm>
          <a:prstGeom prst="rect">
            <a:avLst/>
          </a:prstGeom>
          <a:noFill/>
        </p:spPr>
        <p:txBody>
          <a:bodyPr wrap="square" lIns="0" tIns="0" rIns="0" rtlCol="0">
            <a:spAutoFit/>
          </a:bodyPr>
          <a:lstStyle/>
          <a:p>
            <a:pPr algn="l" rtl="0">
              <a:lnSpc>
                <a:spcPts val="2056"/>
              </a:lnSpc>
            </a:pPr>
            <a:r>
              <a:rPr lang="en-US" altLang="zh-CN" sz="1800" b="1" spc="0" dirty="0">
                <a:solidFill>
                  <a:srgbClr val="000000"/>
                </a:solidFill>
                <a:latin typeface="Arial"/>
                <a:ea typeface="Arial"/>
                <a:cs typeface="Arial"/>
              </a:rPr>
              <a:t>2-Köprü</a:t>
            </a:r>
            <a:r>
              <a:rPr lang="en-US" altLang="zh-CN" sz="1800" b="1" spc="-595" dirty="0">
                <a:solidFill>
                  <a:srgbClr val="000000"/>
                </a:solidFill>
                <a:latin typeface="Arial"/>
                <a:ea typeface="Arial"/>
                <a:cs typeface="Arial"/>
              </a:rPr>
              <a:t> </a:t>
            </a:r>
            <a:r>
              <a:rPr lang="tr-TR" altLang="zh-CN" sz="1800" b="1" spc="-595" dirty="0" smtClean="0">
                <a:solidFill>
                  <a:srgbClr val="000000"/>
                </a:solidFill>
                <a:latin typeface="Arial"/>
                <a:ea typeface="Arial"/>
                <a:cs typeface="Arial"/>
              </a:rPr>
              <a:t> </a:t>
            </a:r>
            <a:r>
              <a:rPr lang="en-US" altLang="zh-CN" sz="1800" b="1" spc="0" dirty="0" err="1" smtClean="0">
                <a:solidFill>
                  <a:srgbClr val="000000"/>
                </a:solidFill>
                <a:latin typeface="Arial"/>
                <a:ea typeface="Arial"/>
                <a:cs typeface="Arial"/>
              </a:rPr>
              <a:t>tekniğ</a:t>
            </a:r>
            <a:r>
              <a:rPr lang="en-US" altLang="zh-CN" sz="1800" b="1" spc="3" dirty="0" err="1" smtClean="0">
                <a:solidFill>
                  <a:srgbClr val="000000"/>
                </a:solidFill>
                <a:latin typeface="Arial"/>
                <a:ea typeface="Arial"/>
                <a:cs typeface="Arial"/>
              </a:rPr>
              <a:t>i</a:t>
            </a:r>
            <a:r>
              <a:rPr lang="en-US" altLang="zh-CN" sz="1800" b="1" spc="3" dirty="0">
                <a:solidFill>
                  <a:srgbClr val="000000"/>
                </a:solidFill>
                <a:latin typeface="Arial"/>
                <a:ea typeface="Arial"/>
                <a:cs typeface="Arial"/>
              </a:rPr>
              <a:t>:</a:t>
            </a:r>
            <a:endParaRPr lang="en-US" altLang="zh-CN" sz="1800" dirty="0">
              <a:latin typeface="Arial"/>
              <a:ea typeface="Arial"/>
              <a:cs typeface="Arial"/>
            </a:endParaRPr>
          </a:p>
          <a:p>
            <a:pPr marL="914400" algn="l" rtl="0">
              <a:lnSpc>
                <a:spcPts val="2129"/>
              </a:lnSpc>
              <a:spcBef>
                <a:spcPts val="119"/>
              </a:spcBef>
            </a:pPr>
            <a:r>
              <a:rPr lang="en-US" altLang="zh-CN" sz="1800" dirty="0">
                <a:solidFill>
                  <a:srgbClr val="000000"/>
                </a:solidFill>
                <a:latin typeface="Arial"/>
                <a:ea typeface="Arial"/>
                <a:cs typeface="Arial"/>
              </a:rPr>
              <a:t>Hasta/yaralıya iki taraftan ulaşılması durumunda dört</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ilkyardımcı tarafından yapılır.</a:t>
            </a:r>
            <a:endParaRPr lang="en-US" altLang="zh-CN" sz="1800" dirty="0">
              <a:latin typeface="Arial"/>
              <a:ea typeface="Arial"/>
              <a:cs typeface="Arial"/>
            </a:endParaRPr>
          </a:p>
          <a:p>
            <a:pPr marR="1022" algn="l" rtl="0">
              <a:lnSpc>
                <a:spcPts val="2160"/>
              </a:lnSpc>
              <a:spcBef>
                <a:spcPts val="92"/>
              </a:spcBef>
            </a:pPr>
            <a:r>
              <a:rPr lang="en-US" altLang="zh-CN" sz="1800" dirty="0">
                <a:solidFill>
                  <a:srgbClr val="000000"/>
                </a:solidFill>
                <a:latin typeface="Arial"/>
                <a:ea typeface="Arial"/>
                <a:cs typeface="Arial"/>
              </a:rPr>
              <a:t> İlkyardımcılar bacaklarını açıp, hasta/yaralının üzerine hafifçe çömelerek yerleşirler,</a:t>
            </a:r>
            <a:endParaRPr lang="en-US" altLang="zh-CN" sz="1800" dirty="0">
              <a:latin typeface="Arial"/>
              <a:ea typeface="Arial"/>
              <a:cs typeface="Arial"/>
            </a:endParaRPr>
          </a:p>
          <a:p>
            <a:pPr algn="just" rtl="0">
              <a:lnSpc>
                <a:spcPts val="2129"/>
              </a:lnSpc>
            </a:pPr>
            <a:r>
              <a:rPr lang="en-US" altLang="zh-CN" sz="1800" dirty="0">
                <a:solidFill>
                  <a:srgbClr val="000000"/>
                </a:solidFill>
                <a:latin typeface="Arial"/>
                <a:ea typeface="Arial"/>
                <a:cs typeface="Arial"/>
              </a:rPr>
              <a:t> Birinci ilkyardımcı başı koruyacak şekilde omuz ve ensesinden, ikinci ilkyardımcı kalçalarından, üçüncü ilkyardımcı da dizlerinin alt ından tutar,</a:t>
            </a:r>
            <a:endParaRPr lang="en-US" altLang="zh-CN" sz="1800" dirty="0">
              <a:latin typeface="Arial"/>
              <a:ea typeface="Arial"/>
              <a:cs typeface="Arial"/>
            </a:endParaRPr>
          </a:p>
          <a:p>
            <a:pPr marR="1632" algn="just" rtl="0">
              <a:lnSpc>
                <a:spcPts val="2160"/>
              </a:lnSpc>
              <a:spcBef>
                <a:spcPts val="92"/>
              </a:spcBef>
            </a:pPr>
            <a:r>
              <a:rPr lang="en-US" altLang="zh-CN" sz="1800" dirty="0">
                <a:solidFill>
                  <a:srgbClr val="000000"/>
                </a:solidFill>
                <a:latin typeface="Arial"/>
                <a:ea typeface="Arial"/>
                <a:cs typeface="Arial"/>
              </a:rPr>
              <a:t> Birinci ilkyardımcının komutu ile her üç ilkyardımcı hastayı kaldırırlar,  Dördüncü ilkyardımcı sedyeyi arkadaşlarının bacakları arasına iterek yerleştirir ve hasta/yaralı sedyenin üzerine konulur.</a:t>
            </a:r>
            <a:endParaRPr lang="en-US" altLang="zh-CN" sz="1800" dirty="0">
              <a:latin typeface="Arial"/>
              <a:ea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486"/>
          <p:cNvPicPr>
            <a:picLocks noChangeAspect="1"/>
          </p:cNvPicPr>
          <p:nvPr/>
        </p:nvPicPr>
        <p:blipFill>
          <a:blip r:embed="rId2"/>
          <a:stretch>
            <a:fillRect/>
          </a:stretch>
        </p:blipFill>
        <p:spPr>
          <a:xfrm>
            <a:off x="774073" y="348997"/>
            <a:ext cx="9144001" cy="6858000"/>
          </a:xfrm>
          <a:prstGeom prst="rect">
            <a:avLst/>
          </a:prstGeom>
          <a:noFill/>
        </p:spPr>
      </p:pic>
      <p:sp>
        <p:nvSpPr>
          <p:cNvPr id="487" name="Path487"/>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88" name="Path48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89" name="Path48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90" name="Image490"/>
          <p:cNvPicPr>
            <a:picLocks noChangeAspect="1"/>
          </p:cNvPicPr>
          <p:nvPr/>
        </p:nvPicPr>
        <p:blipFill>
          <a:blip r:embed="rId3"/>
          <a:stretch>
            <a:fillRect/>
          </a:stretch>
        </p:blipFill>
        <p:spPr>
          <a:xfrm>
            <a:off x="2034421" y="4937760"/>
            <a:ext cx="3668268" cy="1524000"/>
          </a:xfrm>
          <a:prstGeom prst="rect">
            <a:avLst/>
          </a:prstGeom>
          <a:noFill/>
        </p:spPr>
      </p:pic>
      <p:pic>
        <p:nvPicPr>
          <p:cNvPr id="491" name="Image491"/>
          <p:cNvPicPr>
            <a:picLocks noChangeAspect="1"/>
          </p:cNvPicPr>
          <p:nvPr/>
        </p:nvPicPr>
        <p:blipFill>
          <a:blip r:embed="rId4"/>
          <a:stretch>
            <a:fillRect/>
          </a:stretch>
        </p:blipFill>
        <p:spPr>
          <a:xfrm>
            <a:off x="5919095" y="4783837"/>
            <a:ext cx="3675889" cy="1833372"/>
          </a:xfrm>
          <a:prstGeom prst="rect">
            <a:avLst/>
          </a:prstGeom>
          <a:noFill/>
        </p:spPr>
      </p:pic>
      <p:sp>
        <p:nvSpPr>
          <p:cNvPr id="492" name="Text Box492"/>
          <p:cNvSpPr txBox="1"/>
          <p:nvPr/>
        </p:nvSpPr>
        <p:spPr>
          <a:xfrm>
            <a:off x="2125868" y="741732"/>
            <a:ext cx="7631742" cy="3675365"/>
          </a:xfrm>
          <a:prstGeom prst="rect">
            <a:avLst/>
          </a:prstGeom>
          <a:noFill/>
        </p:spPr>
        <p:txBody>
          <a:bodyPr wrap="square" lIns="0" tIns="0" rIns="0" rtlCol="0">
            <a:spAutoFit/>
          </a:bodyPr>
          <a:lstStyle/>
          <a:p>
            <a:pPr algn="l" rtl="0">
              <a:lnSpc>
                <a:spcPts val="2056"/>
              </a:lnSpc>
            </a:pPr>
            <a:r>
              <a:rPr lang="en-US" altLang="zh-CN" sz="1800" b="1" spc="-4" dirty="0">
                <a:solidFill>
                  <a:srgbClr val="475A8D"/>
                </a:solidFill>
                <a:latin typeface="Arial"/>
                <a:ea typeface="Arial"/>
                <a:cs typeface="Arial"/>
              </a:rPr>
              <a:t>3-Kar</a:t>
            </a:r>
            <a:r>
              <a:rPr lang="en-US" altLang="zh-CN" sz="1800" b="1" spc="-11" dirty="0">
                <a:solidFill>
                  <a:srgbClr val="475A8D"/>
                </a:solidFill>
                <a:latin typeface="Arial"/>
                <a:ea typeface="Arial"/>
                <a:cs typeface="Arial"/>
              </a:rPr>
              <a:t>ş</a:t>
            </a:r>
            <a:r>
              <a:rPr lang="en-US" altLang="zh-CN" sz="1800" b="1" spc="1" dirty="0">
                <a:solidFill>
                  <a:srgbClr val="475A8D"/>
                </a:solidFill>
                <a:latin typeface="Arial"/>
                <a:ea typeface="Arial"/>
                <a:cs typeface="Arial"/>
              </a:rPr>
              <a:t>ılıkl</a:t>
            </a:r>
            <a:r>
              <a:rPr lang="en-US" altLang="zh-CN" sz="1800" b="1" spc="0" dirty="0">
                <a:solidFill>
                  <a:srgbClr val="475A8D"/>
                </a:solidFill>
                <a:latin typeface="Arial"/>
                <a:ea typeface="Arial"/>
                <a:cs typeface="Arial"/>
              </a:rPr>
              <a:t>ı</a:t>
            </a:r>
            <a:r>
              <a:rPr lang="en-US" altLang="zh-CN" sz="1800" b="1" spc="11" dirty="0">
                <a:solidFill>
                  <a:srgbClr val="475A8D"/>
                </a:solidFill>
                <a:latin typeface="Arial"/>
                <a:ea typeface="Arial"/>
                <a:cs typeface="Arial"/>
              </a:rPr>
              <a:t> </a:t>
            </a:r>
            <a:r>
              <a:rPr lang="en-US" altLang="zh-CN" sz="1800" b="1" spc="-1" dirty="0">
                <a:solidFill>
                  <a:srgbClr val="475A8D"/>
                </a:solidFill>
                <a:latin typeface="Arial"/>
                <a:ea typeface="Arial"/>
                <a:cs typeface="Arial"/>
              </a:rPr>
              <a:t>durarak</a:t>
            </a:r>
            <a:r>
              <a:rPr lang="en-US" altLang="zh-CN" sz="1800" b="1" spc="-492" dirty="0">
                <a:solidFill>
                  <a:srgbClr val="475A8D"/>
                </a:solidFill>
                <a:latin typeface="Arial"/>
                <a:ea typeface="Arial"/>
                <a:cs typeface="Arial"/>
              </a:rPr>
              <a:t> </a:t>
            </a:r>
            <a:r>
              <a:rPr lang="en-US" altLang="zh-CN" sz="1800" b="1" spc="-1" dirty="0">
                <a:solidFill>
                  <a:srgbClr val="475A8D"/>
                </a:solidFill>
                <a:latin typeface="Arial"/>
                <a:ea typeface="Arial"/>
                <a:cs typeface="Arial"/>
              </a:rPr>
              <a:t>kaldırma:</a:t>
            </a:r>
            <a:endParaRPr lang="en-US" altLang="zh-CN" sz="1800" dirty="0">
              <a:latin typeface="Arial"/>
              <a:ea typeface="Arial"/>
              <a:cs typeface="Arial"/>
            </a:endParaRPr>
          </a:p>
          <a:p>
            <a:pPr marL="914400" algn="l" rtl="0">
              <a:lnSpc>
                <a:spcPts val="2129"/>
              </a:lnSpc>
              <a:spcBef>
                <a:spcPts val="119"/>
              </a:spcBef>
            </a:pPr>
            <a:r>
              <a:rPr lang="en-US" altLang="zh-CN" sz="1800" dirty="0">
                <a:solidFill>
                  <a:srgbClr val="000000"/>
                </a:solidFill>
                <a:latin typeface="Arial"/>
                <a:ea typeface="Arial"/>
                <a:cs typeface="Arial"/>
              </a:rPr>
              <a:t>Omurilik yaralanmalarında ve şüphesinde kullanılır. Üç ilkyardımcı</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tarafından uygulanır.</a:t>
            </a:r>
            <a:endParaRPr lang="en-US" altLang="zh-CN" sz="1800" dirty="0">
              <a:latin typeface="Arial"/>
              <a:ea typeface="Arial"/>
              <a:cs typeface="Arial"/>
            </a:endParaRPr>
          </a:p>
          <a:p>
            <a:pPr marR="500896" algn="l" rtl="0">
              <a:lnSpc>
                <a:spcPts val="2160"/>
              </a:lnSpc>
              <a:spcBef>
                <a:spcPts val="92"/>
              </a:spcBef>
            </a:pPr>
            <a:r>
              <a:rPr lang="en-US" altLang="zh-CN" sz="1800" dirty="0">
                <a:solidFill>
                  <a:srgbClr val="000000"/>
                </a:solidFill>
                <a:latin typeface="Arial"/>
                <a:ea typeface="Arial"/>
                <a:cs typeface="Arial"/>
              </a:rPr>
              <a:t> İki ilkyardımcı hasta/yaralının göğüs hizasında karşılıklı diz çökerler,  Üçüncü ilkyardımcı hasta/yaralının dizleri hizasında diz çöker,</a:t>
            </a:r>
            <a:endParaRPr lang="en-US" altLang="zh-CN" sz="1800" dirty="0">
              <a:latin typeface="Arial"/>
              <a:ea typeface="Arial"/>
              <a:cs typeface="Arial"/>
            </a:endParaRPr>
          </a:p>
          <a:p>
            <a:pPr algn="l" rtl="0">
              <a:lnSpc>
                <a:spcPts val="2160"/>
              </a:lnSpc>
            </a:pPr>
            <a:r>
              <a:rPr lang="en-US" altLang="zh-CN" sz="1800" dirty="0">
                <a:solidFill>
                  <a:srgbClr val="000000"/>
                </a:solidFill>
                <a:latin typeface="Arial"/>
                <a:ea typeface="Arial"/>
                <a:cs typeface="Arial"/>
              </a:rPr>
              <a:t> Hasta/yaralının kolları göğsünün üzerinde birleştirerek, düz yatması sağlanır,</a:t>
            </a:r>
            <a:endParaRPr lang="en-US" altLang="zh-CN" sz="1800" dirty="0">
              <a:latin typeface="Arial"/>
              <a:ea typeface="Arial"/>
              <a:cs typeface="Arial"/>
            </a:endParaRPr>
          </a:p>
          <a:p>
            <a:pPr marR="67" algn="l" rtl="0">
              <a:lnSpc>
                <a:spcPts val="2160"/>
              </a:lnSpc>
            </a:pPr>
            <a:r>
              <a:rPr lang="en-US" altLang="zh-CN" sz="1800" dirty="0">
                <a:solidFill>
                  <a:srgbClr val="000000"/>
                </a:solidFill>
                <a:latin typeface="Arial"/>
                <a:ea typeface="Arial"/>
                <a:cs typeface="Arial"/>
              </a:rPr>
              <a:t> Baş kısımdaki ilkyardımcılar kollarını baş-boyun eksenini koruyacak şekilde</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hasta/yaralının sırtına yerleştirirler,</a:t>
            </a:r>
            <a:endParaRPr lang="en-US" altLang="zh-CN" sz="1800" dirty="0">
              <a:latin typeface="Arial"/>
              <a:ea typeface="Arial"/>
              <a:cs typeface="Arial"/>
            </a:endParaRPr>
          </a:p>
          <a:p>
            <a:pPr marR="469" algn="just" rtl="0">
              <a:lnSpc>
                <a:spcPts val="2160"/>
              </a:lnSpc>
            </a:pPr>
            <a:r>
              <a:rPr lang="en-US" altLang="zh-CN" sz="1800" dirty="0">
                <a:solidFill>
                  <a:srgbClr val="000000"/>
                </a:solidFill>
                <a:latin typeface="Arial"/>
                <a:ea typeface="Arial"/>
                <a:cs typeface="Arial"/>
              </a:rPr>
              <a:t> Hasta/yaralının dizleri hizasındaki üçüncü ilkyardımcı kollarını açarak hasta/yaralının bacaklarını düz olacak şekilde kavrar. Verilen komutla, tüm ilkyardımcılar hasta/yaralıyı düz olarak kaldırarak </a:t>
            </a:r>
            <a:r>
              <a:rPr lang="en-US" altLang="zh-CN" sz="1800" dirty="0" err="1">
                <a:solidFill>
                  <a:srgbClr val="000000"/>
                </a:solidFill>
                <a:latin typeface="Arial"/>
                <a:ea typeface="Arial"/>
                <a:cs typeface="Arial"/>
              </a:rPr>
              <a:t>sedyeye</a:t>
            </a:r>
            <a:r>
              <a:rPr lang="en-US" altLang="zh-CN" sz="1800" dirty="0">
                <a:solidFill>
                  <a:srgbClr val="000000"/>
                </a:solidFill>
                <a:latin typeface="Arial"/>
                <a:ea typeface="Arial"/>
                <a:cs typeface="Arial"/>
              </a:rPr>
              <a:t> </a:t>
            </a:r>
            <a:r>
              <a:rPr lang="en-US" altLang="zh-CN" sz="1800" dirty="0" err="1" smtClean="0">
                <a:solidFill>
                  <a:srgbClr val="000000"/>
                </a:solidFill>
                <a:latin typeface="Arial"/>
                <a:ea typeface="Arial"/>
                <a:cs typeface="Arial"/>
              </a:rPr>
              <a:t>yerleştirirler</a:t>
            </a:r>
            <a:endParaRPr lang="en-US" altLang="zh-CN" sz="1800" dirty="0">
              <a:latin typeface="Arial"/>
              <a:ea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493"/>
          <p:cNvPicPr>
            <a:picLocks noChangeAspect="1"/>
          </p:cNvPicPr>
          <p:nvPr/>
        </p:nvPicPr>
        <p:blipFill>
          <a:blip r:embed="rId2"/>
          <a:stretch>
            <a:fillRect/>
          </a:stretch>
        </p:blipFill>
        <p:spPr>
          <a:xfrm>
            <a:off x="774073" y="348997"/>
            <a:ext cx="9144001" cy="6858000"/>
          </a:xfrm>
          <a:prstGeom prst="rect">
            <a:avLst/>
          </a:prstGeom>
          <a:noFill/>
        </p:spPr>
      </p:pic>
      <p:sp>
        <p:nvSpPr>
          <p:cNvPr id="494" name="Path494"/>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95" name="Path49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96" name="Path49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497" name="Image497"/>
          <p:cNvPicPr>
            <a:picLocks noChangeAspect="1"/>
          </p:cNvPicPr>
          <p:nvPr/>
        </p:nvPicPr>
        <p:blipFill>
          <a:blip r:embed="rId3"/>
          <a:stretch>
            <a:fillRect/>
          </a:stretch>
        </p:blipFill>
        <p:spPr>
          <a:xfrm>
            <a:off x="2029849" y="4287012"/>
            <a:ext cx="3281173" cy="2145792"/>
          </a:xfrm>
          <a:prstGeom prst="rect">
            <a:avLst/>
          </a:prstGeom>
          <a:noFill/>
        </p:spPr>
      </p:pic>
      <p:pic>
        <p:nvPicPr>
          <p:cNvPr id="498" name="Image498"/>
          <p:cNvPicPr>
            <a:picLocks noChangeAspect="1"/>
          </p:cNvPicPr>
          <p:nvPr/>
        </p:nvPicPr>
        <p:blipFill>
          <a:blip r:embed="rId4"/>
          <a:stretch>
            <a:fillRect/>
          </a:stretch>
        </p:blipFill>
        <p:spPr>
          <a:xfrm>
            <a:off x="6499738" y="4287013"/>
            <a:ext cx="2007110" cy="2482596"/>
          </a:xfrm>
          <a:prstGeom prst="rect">
            <a:avLst/>
          </a:prstGeom>
          <a:noFill/>
        </p:spPr>
      </p:pic>
      <p:sp>
        <p:nvSpPr>
          <p:cNvPr id="499" name="Text Box499"/>
          <p:cNvSpPr txBox="1"/>
          <p:nvPr/>
        </p:nvSpPr>
        <p:spPr>
          <a:xfrm>
            <a:off x="2092340" y="772212"/>
            <a:ext cx="7415336" cy="3341941"/>
          </a:xfrm>
          <a:prstGeom prst="rect">
            <a:avLst/>
          </a:prstGeom>
          <a:noFill/>
        </p:spPr>
        <p:txBody>
          <a:bodyPr wrap="square" lIns="0" tIns="0" rIns="0" rtlCol="0">
            <a:spAutoFit/>
          </a:bodyPr>
          <a:lstStyle/>
          <a:p>
            <a:pPr algn="l" rtl="0">
              <a:lnSpc>
                <a:spcPts val="2056"/>
              </a:lnSpc>
            </a:pPr>
            <a:r>
              <a:rPr lang="en-US" altLang="zh-CN" sz="1800" b="1" spc="-4" dirty="0">
                <a:solidFill>
                  <a:srgbClr val="475A8D"/>
                </a:solidFill>
                <a:latin typeface="Arial"/>
                <a:ea typeface="Arial"/>
                <a:cs typeface="Arial"/>
              </a:rPr>
              <a:t>Sedye</a:t>
            </a:r>
            <a:r>
              <a:rPr lang="en-US" altLang="zh-CN" sz="1800" b="1" spc="-488" dirty="0">
                <a:solidFill>
                  <a:srgbClr val="475A8D"/>
                </a:solidFill>
                <a:latin typeface="Arial"/>
                <a:ea typeface="Arial"/>
                <a:cs typeface="Arial"/>
              </a:rPr>
              <a:t> </a:t>
            </a:r>
            <a:r>
              <a:rPr lang="en-US" altLang="zh-CN" sz="1800" b="1" spc="0" dirty="0">
                <a:solidFill>
                  <a:srgbClr val="475A8D"/>
                </a:solidFill>
                <a:latin typeface="Arial"/>
                <a:ea typeface="Arial"/>
                <a:cs typeface="Arial"/>
              </a:rPr>
              <a:t>İ</a:t>
            </a:r>
            <a:r>
              <a:rPr lang="en-US" altLang="zh-CN" sz="1800" b="1" spc="4" dirty="0">
                <a:solidFill>
                  <a:srgbClr val="475A8D"/>
                </a:solidFill>
                <a:latin typeface="Arial"/>
                <a:ea typeface="Arial"/>
                <a:cs typeface="Arial"/>
              </a:rPr>
              <a:t>le</a:t>
            </a:r>
            <a:r>
              <a:rPr lang="en-US" altLang="zh-CN" sz="1800" b="1" spc="-506" dirty="0">
                <a:solidFill>
                  <a:srgbClr val="475A8D"/>
                </a:solidFill>
                <a:latin typeface="Arial"/>
                <a:ea typeface="Arial"/>
                <a:cs typeface="Arial"/>
              </a:rPr>
              <a:t> </a:t>
            </a:r>
            <a:r>
              <a:rPr lang="en-US" altLang="zh-CN" sz="1800" b="1" spc="-69" dirty="0">
                <a:solidFill>
                  <a:srgbClr val="475A8D"/>
                </a:solidFill>
                <a:latin typeface="Arial"/>
                <a:ea typeface="Arial"/>
                <a:cs typeface="Arial"/>
              </a:rPr>
              <a:t>Ta</a:t>
            </a:r>
            <a:r>
              <a:rPr lang="en-US" altLang="zh-CN" sz="1800" b="1" spc="-9" dirty="0">
                <a:solidFill>
                  <a:srgbClr val="475A8D"/>
                </a:solidFill>
                <a:latin typeface="Arial"/>
                <a:ea typeface="Arial"/>
                <a:cs typeface="Arial"/>
              </a:rPr>
              <a:t>ş</a:t>
            </a:r>
            <a:r>
              <a:rPr lang="en-US" altLang="zh-CN" sz="1800" b="1" spc="0" dirty="0">
                <a:solidFill>
                  <a:srgbClr val="475A8D"/>
                </a:solidFill>
                <a:latin typeface="Arial"/>
                <a:ea typeface="Arial"/>
                <a:cs typeface="Arial"/>
              </a:rPr>
              <a:t>ıma</a:t>
            </a:r>
            <a:r>
              <a:rPr lang="en-US" altLang="zh-CN" sz="1800" b="1" spc="-502" dirty="0">
                <a:solidFill>
                  <a:srgbClr val="475A8D"/>
                </a:solidFill>
                <a:latin typeface="Arial"/>
                <a:ea typeface="Arial"/>
                <a:cs typeface="Arial"/>
              </a:rPr>
              <a:t> </a:t>
            </a:r>
            <a:r>
              <a:rPr lang="en-US" altLang="zh-CN" sz="1800" b="1" spc="-14" dirty="0">
                <a:solidFill>
                  <a:srgbClr val="475A8D"/>
                </a:solidFill>
                <a:latin typeface="Arial"/>
                <a:ea typeface="Arial"/>
                <a:cs typeface="Arial"/>
              </a:rPr>
              <a:t>Teknikleri</a:t>
            </a:r>
            <a:r>
              <a:rPr lang="en-US" altLang="zh-CN" sz="1800" b="1" dirty="0">
                <a:solidFill>
                  <a:srgbClr val="475A8D"/>
                </a:solidFill>
                <a:latin typeface="Arial"/>
                <a:ea typeface="Arial"/>
                <a:cs typeface="Arial"/>
              </a:rPr>
              <a:t> </a:t>
            </a:r>
            <a:r>
              <a:rPr lang="en-US" altLang="zh-CN" sz="1800" b="1" spc="-2" dirty="0">
                <a:solidFill>
                  <a:srgbClr val="475A8D"/>
                </a:solidFill>
                <a:latin typeface="Arial"/>
                <a:ea typeface="Arial"/>
                <a:cs typeface="Arial"/>
              </a:rPr>
              <a:t>Nelerdir?</a:t>
            </a:r>
            <a:endParaRPr lang="en-US" altLang="zh-CN" sz="1800" dirty="0">
              <a:latin typeface="Arial"/>
              <a:ea typeface="Arial"/>
              <a:cs typeface="Arial"/>
            </a:endParaRPr>
          </a:p>
          <a:p>
            <a:pPr algn="l" rtl="0">
              <a:lnSpc>
                <a:spcPts val="2129"/>
              </a:lnSpc>
              <a:spcBef>
                <a:spcPts val="2279"/>
              </a:spcBef>
            </a:pPr>
            <a:r>
              <a:rPr lang="en-US" altLang="zh-CN" sz="1800" dirty="0">
                <a:solidFill>
                  <a:srgbClr val="000000"/>
                </a:solidFill>
                <a:latin typeface="Arial"/>
                <a:ea typeface="Arial"/>
                <a:cs typeface="Arial"/>
              </a:rPr>
              <a:t>Sedye ile taşımada genel kurallar şunlardır;</a:t>
            </a:r>
            <a:endParaRPr lang="en-US" altLang="zh-CN" sz="1800" dirty="0">
              <a:latin typeface="Arial"/>
              <a:ea typeface="Arial"/>
              <a:cs typeface="Arial"/>
            </a:endParaRPr>
          </a:p>
          <a:p>
            <a:pPr marR="365262" algn="l" rtl="0">
              <a:lnSpc>
                <a:spcPts val="2160"/>
              </a:lnSpc>
            </a:pPr>
            <a:r>
              <a:rPr lang="en-US" altLang="zh-CN" sz="1800" dirty="0">
                <a:solidFill>
                  <a:srgbClr val="000000"/>
                </a:solidFill>
                <a:latin typeface="Arial"/>
                <a:ea typeface="Arial"/>
                <a:cs typeface="Arial"/>
              </a:rPr>
              <a:t> Hasta/yaralı battaniye ya da çarşaf gibi bir malzeme ile sarılmalıdır,  Düşmesini önlemek için sedyeye bağlanmalıdır,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Başı gidiş yönünde olmalıdır,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Sedye daima yatay konumda olmalıdır,</a:t>
            </a:r>
            <a:endParaRPr lang="en-US" altLang="zh-CN" sz="1800" dirty="0">
              <a:latin typeface="Arial"/>
              <a:ea typeface="Arial"/>
              <a:cs typeface="Arial"/>
            </a:endParaRPr>
          </a:p>
          <a:p>
            <a:pPr algn="just" rtl="0">
              <a:lnSpc>
                <a:spcPts val="2137"/>
              </a:lnSpc>
            </a:pPr>
            <a:r>
              <a:rPr lang="en-US" altLang="zh-CN" sz="1800" dirty="0">
                <a:solidFill>
                  <a:srgbClr val="000000"/>
                </a:solidFill>
                <a:latin typeface="Arial"/>
                <a:ea typeface="Arial"/>
                <a:cs typeface="Arial"/>
              </a:rPr>
              <a:t> Öndeki ilkyardımcı sağ, arkadaki ilkyardımcı sol ayağı ile yürümeye başlamalıdır (Sürekli değiştirilen adımlar sedyeye sağlam taşıma sağlar),  Daima sedye hareketlerini yönlendiren bir sorumlu olmalı ve komut vermelidir,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Güçlü olan ilkyardımcı hasta /yaralının baş kısmında olmalıdır.</a:t>
            </a:r>
            <a:endParaRPr lang="en-US" altLang="zh-CN" sz="1800" dirty="0">
              <a:latin typeface="Arial"/>
              <a:ea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Image501"/>
          <p:cNvPicPr>
            <a:picLocks noChangeAspect="1"/>
          </p:cNvPicPr>
          <p:nvPr/>
        </p:nvPicPr>
        <p:blipFill>
          <a:blip r:embed="rId2"/>
          <a:stretch>
            <a:fillRect/>
          </a:stretch>
        </p:blipFill>
        <p:spPr>
          <a:xfrm>
            <a:off x="774073" y="348997"/>
            <a:ext cx="9144001" cy="6858000"/>
          </a:xfrm>
          <a:prstGeom prst="rect">
            <a:avLst/>
          </a:prstGeom>
          <a:noFill/>
        </p:spPr>
      </p:pic>
      <p:sp>
        <p:nvSpPr>
          <p:cNvPr id="502" name="Path50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03" name="Path50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04" name="Path50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05" name="Image505"/>
          <p:cNvPicPr>
            <a:picLocks noChangeAspect="1"/>
          </p:cNvPicPr>
          <p:nvPr/>
        </p:nvPicPr>
        <p:blipFill>
          <a:blip r:embed="rId3"/>
          <a:stretch>
            <a:fillRect/>
          </a:stretch>
        </p:blipFill>
        <p:spPr>
          <a:xfrm>
            <a:off x="1856113" y="3777996"/>
            <a:ext cx="3096769" cy="1693164"/>
          </a:xfrm>
          <a:prstGeom prst="rect">
            <a:avLst/>
          </a:prstGeom>
          <a:noFill/>
        </p:spPr>
      </p:pic>
      <p:pic>
        <p:nvPicPr>
          <p:cNvPr id="506" name="Image506"/>
          <p:cNvPicPr>
            <a:picLocks noChangeAspect="1"/>
          </p:cNvPicPr>
          <p:nvPr/>
        </p:nvPicPr>
        <p:blipFill>
          <a:blip r:embed="rId4"/>
          <a:stretch>
            <a:fillRect/>
          </a:stretch>
        </p:blipFill>
        <p:spPr>
          <a:xfrm>
            <a:off x="5262251" y="3511296"/>
            <a:ext cx="4259581" cy="2520697"/>
          </a:xfrm>
          <a:prstGeom prst="rect">
            <a:avLst/>
          </a:prstGeom>
          <a:noFill/>
        </p:spPr>
      </p:pic>
      <p:sp>
        <p:nvSpPr>
          <p:cNvPr id="507" name="Text Box507"/>
          <p:cNvSpPr txBox="1"/>
          <p:nvPr/>
        </p:nvSpPr>
        <p:spPr>
          <a:xfrm>
            <a:off x="1981087" y="883463"/>
            <a:ext cx="7484981" cy="1982594"/>
          </a:xfrm>
          <a:prstGeom prst="rect">
            <a:avLst/>
          </a:prstGeom>
          <a:noFill/>
        </p:spPr>
        <p:txBody>
          <a:bodyPr wrap="square" lIns="0" tIns="0" rIns="0" rtlCol="0">
            <a:spAutoFit/>
          </a:bodyPr>
          <a:lstStyle/>
          <a:p>
            <a:pPr algn="l" rtl="0">
              <a:lnSpc>
                <a:spcPts val="2056"/>
              </a:lnSpc>
            </a:pPr>
            <a:r>
              <a:rPr lang="en-US" altLang="zh-CN" sz="1800" b="1" spc="-2" dirty="0">
                <a:solidFill>
                  <a:srgbClr val="475A8D"/>
                </a:solidFill>
                <a:latin typeface="Arial"/>
                <a:ea typeface="Arial"/>
                <a:cs typeface="Arial"/>
              </a:rPr>
              <a:t>1-Sedyenin</a:t>
            </a:r>
            <a:r>
              <a:rPr lang="en-US" altLang="zh-CN" sz="1800" b="1" spc="-579" dirty="0">
                <a:solidFill>
                  <a:srgbClr val="475A8D"/>
                </a:solidFill>
                <a:latin typeface="Arial"/>
                <a:ea typeface="Arial"/>
                <a:cs typeface="Arial"/>
              </a:rPr>
              <a:t> </a:t>
            </a:r>
            <a:r>
              <a:rPr lang="en-US" altLang="zh-CN" sz="1800" b="1" spc="0" dirty="0">
                <a:solidFill>
                  <a:srgbClr val="475A8D"/>
                </a:solidFill>
                <a:latin typeface="Arial"/>
                <a:ea typeface="Arial"/>
                <a:cs typeface="Arial"/>
              </a:rPr>
              <a:t>iki</a:t>
            </a:r>
            <a:r>
              <a:rPr lang="en-US" altLang="zh-CN" sz="1800" b="1" spc="-6" dirty="0">
                <a:solidFill>
                  <a:srgbClr val="475A8D"/>
                </a:solidFill>
                <a:latin typeface="Arial"/>
                <a:ea typeface="Arial"/>
                <a:cs typeface="Arial"/>
              </a:rPr>
              <a:t> </a:t>
            </a:r>
            <a:r>
              <a:rPr lang="en-US" altLang="zh-CN" sz="1800" b="1" spc="0" dirty="0">
                <a:solidFill>
                  <a:srgbClr val="475A8D"/>
                </a:solidFill>
                <a:latin typeface="Arial"/>
                <a:ea typeface="Arial"/>
                <a:cs typeface="Arial"/>
              </a:rPr>
              <a:t>ki</a:t>
            </a:r>
            <a:r>
              <a:rPr lang="en-US" altLang="zh-CN" sz="1800" b="1" spc="-11" dirty="0">
                <a:solidFill>
                  <a:srgbClr val="475A8D"/>
                </a:solidFill>
                <a:latin typeface="Arial"/>
                <a:ea typeface="Arial"/>
                <a:cs typeface="Arial"/>
              </a:rPr>
              <a:t>ş</a:t>
            </a:r>
            <a:r>
              <a:rPr lang="en-US" altLang="zh-CN" sz="1800" b="1" spc="0" dirty="0">
                <a:solidFill>
                  <a:srgbClr val="475A8D"/>
                </a:solidFill>
                <a:latin typeface="Arial"/>
                <a:ea typeface="Arial"/>
                <a:cs typeface="Arial"/>
              </a:rPr>
              <a:t>i</a:t>
            </a:r>
            <a:r>
              <a:rPr lang="en-US" altLang="zh-CN" sz="1800" b="1" spc="7" dirty="0">
                <a:solidFill>
                  <a:srgbClr val="475A8D"/>
                </a:solidFill>
                <a:latin typeface="Arial"/>
                <a:ea typeface="Arial"/>
                <a:cs typeface="Arial"/>
              </a:rPr>
              <a:t> </a:t>
            </a:r>
            <a:r>
              <a:rPr lang="en-US" altLang="zh-CN" sz="1800" b="1" spc="-1" dirty="0">
                <a:solidFill>
                  <a:srgbClr val="475A8D"/>
                </a:solidFill>
                <a:latin typeface="Arial"/>
                <a:ea typeface="Arial"/>
                <a:cs typeface="Arial"/>
              </a:rPr>
              <a:t>tarafından</a:t>
            </a:r>
            <a:r>
              <a:rPr lang="en-US" altLang="zh-CN" sz="1800" b="1" spc="-599" dirty="0">
                <a:solidFill>
                  <a:srgbClr val="475A8D"/>
                </a:solidFill>
                <a:latin typeface="Arial"/>
                <a:ea typeface="Arial"/>
                <a:cs typeface="Arial"/>
              </a:rPr>
              <a:t> </a:t>
            </a:r>
            <a:r>
              <a:rPr lang="en-US" altLang="zh-CN" sz="1800" b="1" spc="-5" dirty="0">
                <a:solidFill>
                  <a:srgbClr val="475A8D"/>
                </a:solidFill>
                <a:latin typeface="Arial"/>
                <a:ea typeface="Arial"/>
                <a:cs typeface="Arial"/>
              </a:rPr>
              <a:t>ta</a:t>
            </a:r>
            <a:r>
              <a:rPr lang="en-US" altLang="zh-CN" sz="1800" b="1" spc="-9" dirty="0">
                <a:solidFill>
                  <a:srgbClr val="475A8D"/>
                </a:solidFill>
                <a:latin typeface="Arial"/>
                <a:ea typeface="Arial"/>
                <a:cs typeface="Arial"/>
              </a:rPr>
              <a:t>ş</a:t>
            </a:r>
            <a:r>
              <a:rPr lang="en-US" altLang="zh-CN" sz="1800" b="1" spc="-2" dirty="0">
                <a:solidFill>
                  <a:srgbClr val="475A8D"/>
                </a:solidFill>
                <a:latin typeface="Arial"/>
                <a:ea typeface="Arial"/>
                <a:cs typeface="Arial"/>
              </a:rPr>
              <a:t>ınmas</a:t>
            </a:r>
            <a:r>
              <a:rPr lang="en-US" altLang="zh-CN" sz="1800" b="1" spc="0" dirty="0">
                <a:solidFill>
                  <a:srgbClr val="475A8D"/>
                </a:solidFill>
                <a:latin typeface="Arial"/>
                <a:ea typeface="Arial"/>
                <a:cs typeface="Arial"/>
              </a:rPr>
              <a:t>ı:</a:t>
            </a:r>
            <a:endParaRPr lang="en-US" altLang="zh-CN" sz="1800" dirty="0">
              <a:latin typeface="Arial"/>
              <a:ea typeface="Arial"/>
              <a:cs typeface="Arial"/>
            </a:endParaRPr>
          </a:p>
          <a:p>
            <a:pPr algn="l" rtl="0">
              <a:lnSpc>
                <a:spcPts val="2114"/>
              </a:lnSpc>
              <a:spcBef>
                <a:spcPts val="2248"/>
              </a:spcBef>
            </a:pPr>
            <a:r>
              <a:rPr lang="en-US" altLang="zh-CN" sz="1800" dirty="0">
                <a:solidFill>
                  <a:srgbClr val="000000"/>
                </a:solidFill>
                <a:latin typeface="Arial"/>
                <a:ea typeface="Arial"/>
                <a:cs typeface="Arial"/>
              </a:rPr>
              <a:t> Her iki ilkyardımcı çömelirler, sırtları düz, bacakları kıvrık olacak şekilde sedyenin iki ucundaki iç kısımlarda dururlar,</a:t>
            </a:r>
            <a:endParaRPr lang="en-US" altLang="zh-CN" sz="1800" dirty="0">
              <a:latin typeface="Arial"/>
              <a:ea typeface="Arial"/>
              <a:cs typeface="Arial"/>
            </a:endParaRPr>
          </a:p>
          <a:p>
            <a:pPr algn="l" rtl="0">
              <a:lnSpc>
                <a:spcPts val="2160"/>
              </a:lnSpc>
              <a:spcBef>
                <a:spcPts val="92"/>
              </a:spcBef>
            </a:pPr>
            <a:r>
              <a:rPr lang="en-US" altLang="zh-CN" sz="1800" dirty="0">
                <a:solidFill>
                  <a:srgbClr val="000000"/>
                </a:solidFill>
                <a:latin typeface="Arial"/>
                <a:ea typeface="Arial"/>
                <a:cs typeface="Arial"/>
              </a:rPr>
              <a:t> Komutla birlikte sedyeyi kaldırırlar ve yine komutla dönüşümlü adımla yürümeye başlarlar,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Önde yürüyen yoldaki olası engelleri haber vermekle sorumludur</a:t>
            </a:r>
            <a:r>
              <a:rPr lang="en-US" altLang="zh-CN" sz="1800" spc="-11" dirty="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Image509"/>
          <p:cNvPicPr>
            <a:picLocks noChangeAspect="1"/>
          </p:cNvPicPr>
          <p:nvPr/>
        </p:nvPicPr>
        <p:blipFill>
          <a:blip r:embed="rId2"/>
          <a:stretch>
            <a:fillRect/>
          </a:stretch>
        </p:blipFill>
        <p:spPr>
          <a:xfrm>
            <a:off x="774073" y="348997"/>
            <a:ext cx="9144001" cy="6858000"/>
          </a:xfrm>
          <a:prstGeom prst="rect">
            <a:avLst/>
          </a:prstGeom>
          <a:noFill/>
        </p:spPr>
      </p:pic>
      <p:sp>
        <p:nvSpPr>
          <p:cNvPr id="510" name="Path510"/>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11" name="Path511"/>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12" name="Path512"/>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13" name="Image513"/>
          <p:cNvPicPr>
            <a:picLocks noChangeAspect="1"/>
          </p:cNvPicPr>
          <p:nvPr/>
        </p:nvPicPr>
        <p:blipFill>
          <a:blip r:embed="rId3"/>
          <a:stretch>
            <a:fillRect/>
          </a:stretch>
        </p:blipFill>
        <p:spPr>
          <a:xfrm>
            <a:off x="2106049" y="4832604"/>
            <a:ext cx="2953513" cy="2051305"/>
          </a:xfrm>
          <a:prstGeom prst="rect">
            <a:avLst/>
          </a:prstGeom>
          <a:noFill/>
        </p:spPr>
      </p:pic>
      <p:pic>
        <p:nvPicPr>
          <p:cNvPr id="514" name="Image514"/>
          <p:cNvPicPr>
            <a:picLocks noChangeAspect="1"/>
          </p:cNvPicPr>
          <p:nvPr/>
        </p:nvPicPr>
        <p:blipFill>
          <a:blip r:embed="rId4"/>
          <a:stretch>
            <a:fillRect/>
          </a:stretch>
        </p:blipFill>
        <p:spPr>
          <a:xfrm>
            <a:off x="6571367" y="4642104"/>
            <a:ext cx="2779775" cy="2241805"/>
          </a:xfrm>
          <a:prstGeom prst="rect">
            <a:avLst/>
          </a:prstGeom>
          <a:noFill/>
        </p:spPr>
      </p:pic>
      <p:sp>
        <p:nvSpPr>
          <p:cNvPr id="515" name="Text Box515"/>
          <p:cNvSpPr txBox="1"/>
          <p:nvPr/>
        </p:nvSpPr>
        <p:spPr>
          <a:xfrm>
            <a:off x="2052714" y="811836"/>
            <a:ext cx="7560574" cy="3926716"/>
          </a:xfrm>
          <a:prstGeom prst="rect">
            <a:avLst/>
          </a:prstGeom>
          <a:noFill/>
        </p:spPr>
        <p:txBody>
          <a:bodyPr wrap="square" lIns="0" tIns="0" rIns="0" rtlCol="0">
            <a:spAutoFit/>
          </a:bodyPr>
          <a:lstStyle/>
          <a:p>
            <a:pPr marL="2" algn="l" rtl="0">
              <a:lnSpc>
                <a:spcPts val="2056"/>
              </a:lnSpc>
            </a:pPr>
            <a:r>
              <a:rPr lang="en-US" altLang="zh-CN" sz="1800" b="1" spc="-2" dirty="0">
                <a:solidFill>
                  <a:srgbClr val="475A8D"/>
                </a:solidFill>
                <a:latin typeface="Arial"/>
                <a:ea typeface="Arial"/>
                <a:cs typeface="Arial"/>
              </a:rPr>
              <a:t>2-Sedyenin</a:t>
            </a:r>
            <a:r>
              <a:rPr lang="en-US" altLang="zh-CN" sz="1800" b="1" spc="-579" dirty="0">
                <a:solidFill>
                  <a:srgbClr val="475A8D"/>
                </a:solidFill>
                <a:latin typeface="Arial"/>
                <a:ea typeface="Arial"/>
                <a:cs typeface="Arial"/>
              </a:rPr>
              <a:t> </a:t>
            </a:r>
            <a:r>
              <a:rPr lang="en-US" altLang="zh-CN" sz="1800" b="1" spc="0" dirty="0">
                <a:solidFill>
                  <a:srgbClr val="475A8D"/>
                </a:solidFill>
                <a:latin typeface="Arial"/>
                <a:ea typeface="Arial"/>
                <a:cs typeface="Arial"/>
              </a:rPr>
              <a:t>dört</a:t>
            </a:r>
            <a:r>
              <a:rPr lang="en-US" altLang="zh-CN" sz="1800" b="1" spc="-103" dirty="0">
                <a:solidFill>
                  <a:srgbClr val="475A8D"/>
                </a:solidFill>
                <a:latin typeface="Arial"/>
                <a:ea typeface="Arial"/>
                <a:cs typeface="Arial"/>
              </a:rPr>
              <a:t> </a:t>
            </a:r>
            <a:r>
              <a:rPr lang="en-US" altLang="zh-CN" sz="1800" b="1" spc="0" dirty="0">
                <a:solidFill>
                  <a:srgbClr val="475A8D"/>
                </a:solidFill>
                <a:latin typeface="Arial"/>
                <a:ea typeface="Arial"/>
                <a:cs typeface="Arial"/>
              </a:rPr>
              <a:t>ki</a:t>
            </a:r>
            <a:r>
              <a:rPr lang="en-US" altLang="zh-CN" sz="1800" b="1" spc="-11" dirty="0">
                <a:solidFill>
                  <a:srgbClr val="475A8D"/>
                </a:solidFill>
                <a:latin typeface="Arial"/>
                <a:ea typeface="Arial"/>
                <a:cs typeface="Arial"/>
              </a:rPr>
              <a:t>ş</a:t>
            </a:r>
            <a:r>
              <a:rPr lang="en-US" altLang="zh-CN" sz="1800" b="1" spc="0" dirty="0">
                <a:solidFill>
                  <a:srgbClr val="475A8D"/>
                </a:solidFill>
                <a:latin typeface="Arial"/>
                <a:ea typeface="Arial"/>
                <a:cs typeface="Arial"/>
              </a:rPr>
              <a:t>i</a:t>
            </a:r>
            <a:r>
              <a:rPr lang="en-US" altLang="zh-CN" sz="1800" b="1" spc="7" dirty="0">
                <a:solidFill>
                  <a:srgbClr val="475A8D"/>
                </a:solidFill>
                <a:latin typeface="Arial"/>
                <a:ea typeface="Arial"/>
                <a:cs typeface="Arial"/>
              </a:rPr>
              <a:t> </a:t>
            </a:r>
            <a:r>
              <a:rPr lang="en-US" altLang="zh-CN" sz="1800" b="1" spc="-1" dirty="0">
                <a:solidFill>
                  <a:srgbClr val="475A8D"/>
                </a:solidFill>
                <a:latin typeface="Arial"/>
                <a:ea typeface="Arial"/>
                <a:cs typeface="Arial"/>
              </a:rPr>
              <a:t>tarafından</a:t>
            </a:r>
            <a:r>
              <a:rPr lang="en-US" altLang="zh-CN" sz="1800" b="1" spc="-599" dirty="0">
                <a:solidFill>
                  <a:srgbClr val="475A8D"/>
                </a:solidFill>
                <a:latin typeface="Arial"/>
                <a:ea typeface="Arial"/>
                <a:cs typeface="Arial"/>
              </a:rPr>
              <a:t> </a:t>
            </a:r>
            <a:r>
              <a:rPr lang="en-US" altLang="zh-CN" sz="1800" b="1" spc="-5" dirty="0">
                <a:solidFill>
                  <a:srgbClr val="475A8D"/>
                </a:solidFill>
                <a:latin typeface="Arial"/>
                <a:ea typeface="Arial"/>
                <a:cs typeface="Arial"/>
              </a:rPr>
              <a:t>ta</a:t>
            </a:r>
            <a:r>
              <a:rPr lang="en-US" altLang="zh-CN" sz="1800" b="1" spc="-9" dirty="0">
                <a:solidFill>
                  <a:srgbClr val="475A8D"/>
                </a:solidFill>
                <a:latin typeface="Arial"/>
                <a:ea typeface="Arial"/>
                <a:cs typeface="Arial"/>
              </a:rPr>
              <a:t>ş</a:t>
            </a:r>
            <a:r>
              <a:rPr lang="en-US" altLang="zh-CN" sz="1800" b="1" spc="-2" dirty="0">
                <a:solidFill>
                  <a:srgbClr val="475A8D"/>
                </a:solidFill>
                <a:latin typeface="Arial"/>
                <a:ea typeface="Arial"/>
                <a:cs typeface="Arial"/>
              </a:rPr>
              <a:t>ınmas</a:t>
            </a:r>
            <a:r>
              <a:rPr lang="en-US" altLang="zh-CN" sz="1800" b="1" spc="0" dirty="0">
                <a:solidFill>
                  <a:srgbClr val="475A8D"/>
                </a:solidFill>
                <a:latin typeface="Arial"/>
                <a:ea typeface="Arial"/>
                <a:cs typeface="Arial"/>
              </a:rPr>
              <a:t>ı:</a:t>
            </a:r>
            <a:endParaRPr lang="en-US" altLang="zh-CN" sz="1800" dirty="0">
              <a:latin typeface="Arial"/>
              <a:ea typeface="Arial"/>
              <a:cs typeface="Arial"/>
            </a:endParaRPr>
          </a:p>
          <a:p>
            <a:pPr marL="2" marR="414" indent="914400" algn="l" rtl="0">
              <a:lnSpc>
                <a:spcPts val="2160"/>
              </a:lnSpc>
              <a:spcBef>
                <a:spcPts val="88"/>
              </a:spcBef>
            </a:pPr>
            <a:r>
              <a:rPr lang="en-US" altLang="zh-CN" sz="1800" dirty="0">
                <a:solidFill>
                  <a:srgbClr val="000000"/>
                </a:solidFill>
                <a:latin typeface="Arial"/>
                <a:ea typeface="Arial"/>
                <a:cs typeface="Arial"/>
              </a:rPr>
              <a:t>Yaralının durumu ağır ise ya da yol uzun, zor ve engelli ise sedye 4 kişi ile taşınmalıdır.</a:t>
            </a:r>
            <a:endParaRPr lang="en-US" altLang="zh-CN" sz="1800" dirty="0">
              <a:latin typeface="Arial"/>
              <a:ea typeface="Arial"/>
              <a:cs typeface="Arial"/>
            </a:endParaRPr>
          </a:p>
          <a:p>
            <a:pPr marL="1" marR="1482" indent="1" algn="just" rtl="0">
              <a:lnSpc>
                <a:spcPts val="2129"/>
              </a:lnSpc>
            </a:pPr>
            <a:r>
              <a:rPr lang="en-US" altLang="zh-CN" sz="1800" dirty="0">
                <a:solidFill>
                  <a:srgbClr val="000000"/>
                </a:solidFill>
                <a:latin typeface="Arial"/>
                <a:ea typeface="Arial"/>
                <a:cs typeface="Arial"/>
              </a:rPr>
              <a:t> İlkyardımcıların ikisi hasta/yaralının baş, diğer ikisi ayak kısmında sırtları dik, bacakları bükülü olarak sedyenin yan kısımlarında çömelirler. Sedyenin sapından tutarlar ve yukarı komutu ile sedyeyi kaldırırlar,</a:t>
            </a:r>
            <a:endParaRPr lang="en-US" altLang="zh-CN" sz="1800" dirty="0">
              <a:latin typeface="Arial"/>
              <a:ea typeface="Arial"/>
              <a:cs typeface="Arial"/>
            </a:endParaRPr>
          </a:p>
          <a:p>
            <a:pPr marL="1" marR="1940" algn="l" rtl="0">
              <a:lnSpc>
                <a:spcPts val="2160"/>
              </a:lnSpc>
              <a:spcBef>
                <a:spcPts val="92"/>
              </a:spcBef>
            </a:pPr>
            <a:r>
              <a:rPr lang="en-US" altLang="zh-CN" sz="1800" dirty="0">
                <a:solidFill>
                  <a:srgbClr val="000000"/>
                </a:solidFill>
                <a:latin typeface="Arial"/>
                <a:ea typeface="Arial"/>
                <a:cs typeface="Arial"/>
              </a:rPr>
              <a:t> Sedyenin sol tarafından tutan ilkyardımcılar sol, sağ tarafındakiler sağ adımlarıyla yürümeye başlarlar,</a:t>
            </a:r>
            <a:endParaRPr lang="en-US" altLang="zh-CN" sz="1800" dirty="0">
              <a:latin typeface="Arial"/>
              <a:ea typeface="Arial"/>
              <a:cs typeface="Arial"/>
            </a:endParaRPr>
          </a:p>
          <a:p>
            <a:pPr marR="1542" indent="1" algn="l" rtl="0">
              <a:lnSpc>
                <a:spcPts val="2114"/>
              </a:lnSpc>
            </a:pPr>
            <a:r>
              <a:rPr lang="en-US" altLang="zh-CN" sz="1800" dirty="0">
                <a:solidFill>
                  <a:srgbClr val="000000"/>
                </a:solidFill>
                <a:latin typeface="Arial"/>
                <a:ea typeface="Arial"/>
                <a:cs typeface="Arial"/>
              </a:rPr>
              <a:t> Dar bölgeden yürürken ilkyardımcılar sırtlarını sedyenin iç kısmına vererek</a:t>
            </a:r>
            <a:endParaRPr lang="en-US" altLang="zh-CN" sz="18007"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yerleşirler,</a:t>
            </a:r>
            <a:endParaRPr lang="en-US" altLang="zh-CN" sz="1800" dirty="0">
              <a:latin typeface="Arial"/>
              <a:ea typeface="Arial"/>
              <a:cs typeface="Arial"/>
            </a:endParaRPr>
          </a:p>
          <a:p>
            <a:pPr algn="just" rtl="0">
              <a:lnSpc>
                <a:spcPts val="2160"/>
              </a:lnSpc>
            </a:pPr>
            <a:r>
              <a:rPr lang="en-US" altLang="zh-CN" sz="1800" dirty="0">
                <a:solidFill>
                  <a:srgbClr val="000000"/>
                </a:solidFill>
                <a:latin typeface="Arial"/>
                <a:ea typeface="Arial"/>
                <a:cs typeface="Arial"/>
              </a:rPr>
              <a:t> Merdiven, yokuş inip çıkarken sedye mümkün olabilecek en yatay pozisyonda tutulmalıdır. Bunun için ayak tarafındakiler sedyeyi omuz hizasında, baş tarafındakiler uyluk hizasında tutmalıdır.</a:t>
            </a:r>
            <a:endParaRPr lang="en-US" altLang="zh-CN" sz="1800" dirty="0">
              <a:latin typeface="Arial"/>
              <a:ea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Image517"/>
          <p:cNvPicPr>
            <a:picLocks noChangeAspect="1"/>
          </p:cNvPicPr>
          <p:nvPr/>
        </p:nvPicPr>
        <p:blipFill>
          <a:blip r:embed="rId2"/>
          <a:stretch>
            <a:fillRect/>
          </a:stretch>
        </p:blipFill>
        <p:spPr>
          <a:xfrm>
            <a:off x="774073" y="348997"/>
            <a:ext cx="9144001" cy="6858000"/>
          </a:xfrm>
          <a:prstGeom prst="rect">
            <a:avLst/>
          </a:prstGeom>
          <a:noFill/>
        </p:spPr>
      </p:pic>
      <p:sp>
        <p:nvSpPr>
          <p:cNvPr id="518" name="Path518"/>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19" name="Path519"/>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20" name="Path520"/>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21" name="Image521"/>
          <p:cNvPicPr>
            <a:picLocks noChangeAspect="1"/>
          </p:cNvPicPr>
          <p:nvPr/>
        </p:nvPicPr>
        <p:blipFill>
          <a:blip r:embed="rId3"/>
          <a:stretch>
            <a:fillRect/>
          </a:stretch>
        </p:blipFill>
        <p:spPr>
          <a:xfrm>
            <a:off x="2695837" y="2554224"/>
            <a:ext cx="6774181" cy="4421125"/>
          </a:xfrm>
          <a:prstGeom prst="rect">
            <a:avLst/>
          </a:prstGeom>
          <a:noFill/>
        </p:spPr>
      </p:pic>
      <p:sp>
        <p:nvSpPr>
          <p:cNvPr id="522" name="Text Box522"/>
          <p:cNvSpPr txBox="1"/>
          <p:nvPr/>
        </p:nvSpPr>
        <p:spPr>
          <a:xfrm>
            <a:off x="2264551" y="955091"/>
            <a:ext cx="7038447" cy="1426031"/>
          </a:xfrm>
          <a:prstGeom prst="rect">
            <a:avLst/>
          </a:prstGeom>
          <a:noFill/>
        </p:spPr>
        <p:txBody>
          <a:bodyPr wrap="square" lIns="0" tIns="0" rIns="0" rtlCol="0">
            <a:spAutoFit/>
          </a:bodyPr>
          <a:lstStyle/>
          <a:p>
            <a:pPr marL="1" algn="l" rtl="0">
              <a:lnSpc>
                <a:spcPts val="2056"/>
              </a:lnSpc>
            </a:pPr>
            <a:r>
              <a:rPr lang="en-US" altLang="zh-CN" sz="1800" b="1" spc="0" dirty="0">
                <a:solidFill>
                  <a:srgbClr val="475A8D"/>
                </a:solidFill>
                <a:latin typeface="Arial"/>
                <a:ea typeface="Arial"/>
                <a:cs typeface="Arial"/>
              </a:rPr>
              <a:t>3-Bir</a:t>
            </a:r>
            <a:r>
              <a:rPr lang="en-US" altLang="zh-CN" sz="1800" b="1" spc="-205" dirty="0">
                <a:solidFill>
                  <a:srgbClr val="475A8D"/>
                </a:solidFill>
                <a:latin typeface="Arial"/>
                <a:ea typeface="Arial"/>
                <a:cs typeface="Arial"/>
              </a:rPr>
              <a:t> </a:t>
            </a:r>
            <a:r>
              <a:rPr lang="en-US" altLang="zh-CN" sz="1800" b="1" spc="-1" dirty="0">
                <a:solidFill>
                  <a:srgbClr val="475A8D"/>
                </a:solidFill>
                <a:latin typeface="Arial"/>
                <a:ea typeface="Arial"/>
                <a:cs typeface="Arial"/>
              </a:rPr>
              <a:t>battaniye</a:t>
            </a:r>
            <a:r>
              <a:rPr lang="en-US" altLang="zh-CN" sz="1800" b="1" spc="-494" dirty="0">
                <a:solidFill>
                  <a:srgbClr val="475A8D"/>
                </a:solidFill>
                <a:latin typeface="Arial"/>
                <a:ea typeface="Arial"/>
                <a:cs typeface="Arial"/>
              </a:rPr>
              <a:t> </a:t>
            </a:r>
            <a:r>
              <a:rPr lang="en-US" altLang="zh-CN" sz="1800" b="1" spc="2" dirty="0">
                <a:solidFill>
                  <a:srgbClr val="475A8D"/>
                </a:solidFill>
                <a:latin typeface="Arial"/>
                <a:ea typeface="Arial"/>
                <a:cs typeface="Arial"/>
              </a:rPr>
              <a:t>ile</a:t>
            </a:r>
            <a:r>
              <a:rPr lang="en-US" altLang="zh-CN" sz="1800" b="1" spc="-502" dirty="0">
                <a:solidFill>
                  <a:srgbClr val="475A8D"/>
                </a:solidFill>
                <a:latin typeface="Arial"/>
                <a:ea typeface="Arial"/>
                <a:cs typeface="Arial"/>
              </a:rPr>
              <a:t> </a:t>
            </a:r>
            <a:r>
              <a:rPr lang="en-US" altLang="zh-CN" sz="1800" b="1" spc="-1" dirty="0">
                <a:solidFill>
                  <a:srgbClr val="475A8D"/>
                </a:solidFill>
                <a:latin typeface="Arial"/>
                <a:ea typeface="Arial"/>
                <a:cs typeface="Arial"/>
              </a:rPr>
              <a:t>geçici</a:t>
            </a:r>
            <a:r>
              <a:rPr lang="en-US" altLang="zh-CN" sz="1800" b="1" spc="-5" dirty="0">
                <a:solidFill>
                  <a:srgbClr val="475A8D"/>
                </a:solidFill>
                <a:latin typeface="Arial"/>
                <a:ea typeface="Arial"/>
                <a:cs typeface="Arial"/>
              </a:rPr>
              <a:t> </a:t>
            </a:r>
            <a:r>
              <a:rPr lang="en-US" altLang="zh-CN" sz="1800" b="1" spc="-4" dirty="0">
                <a:solidFill>
                  <a:srgbClr val="475A8D"/>
                </a:solidFill>
                <a:latin typeface="Arial"/>
                <a:ea typeface="Arial"/>
                <a:cs typeface="Arial"/>
              </a:rPr>
              <a:t>sedye</a:t>
            </a:r>
            <a:r>
              <a:rPr lang="en-US" altLang="zh-CN" sz="1800" b="1" spc="-480" dirty="0">
                <a:solidFill>
                  <a:srgbClr val="475A8D"/>
                </a:solidFill>
                <a:latin typeface="Arial"/>
                <a:ea typeface="Arial"/>
                <a:cs typeface="Arial"/>
              </a:rPr>
              <a:t> </a:t>
            </a:r>
            <a:r>
              <a:rPr lang="en-US" altLang="zh-CN" sz="1800" b="1" spc="3" dirty="0">
                <a:solidFill>
                  <a:srgbClr val="475A8D"/>
                </a:solidFill>
                <a:latin typeface="Arial"/>
                <a:ea typeface="Arial"/>
                <a:cs typeface="Arial"/>
              </a:rPr>
              <a:t>olu</a:t>
            </a:r>
            <a:r>
              <a:rPr lang="en-US" altLang="zh-CN" sz="1800" b="1" spc="-10" dirty="0">
                <a:solidFill>
                  <a:srgbClr val="475A8D"/>
                </a:solidFill>
                <a:latin typeface="Arial"/>
                <a:ea typeface="Arial"/>
                <a:cs typeface="Arial"/>
              </a:rPr>
              <a:t>ş</a:t>
            </a:r>
            <a:r>
              <a:rPr lang="en-US" altLang="zh-CN" sz="1800" b="1" spc="-1" dirty="0">
                <a:solidFill>
                  <a:srgbClr val="475A8D"/>
                </a:solidFill>
                <a:latin typeface="Arial"/>
                <a:ea typeface="Arial"/>
                <a:cs typeface="Arial"/>
              </a:rPr>
              <a:t>turma:</a:t>
            </a:r>
            <a:endParaRPr lang="en-US" altLang="zh-CN" sz="1800" dirty="0">
              <a:latin typeface="Arial"/>
              <a:ea typeface="Arial"/>
              <a:cs typeface="Arial"/>
            </a:endParaRPr>
          </a:p>
          <a:p>
            <a:pPr indent="1" algn="l" rtl="0">
              <a:lnSpc>
                <a:spcPts val="2160"/>
              </a:lnSpc>
              <a:spcBef>
                <a:spcPts val="2248"/>
              </a:spcBef>
            </a:pPr>
            <a:r>
              <a:rPr lang="en-US" altLang="zh-CN" sz="1800" spc="0" dirty="0">
                <a:solidFill>
                  <a:srgbClr val="000000"/>
                </a:solidFill>
                <a:latin typeface="Arial"/>
                <a:ea typeface="Arial"/>
                <a:cs typeface="Arial"/>
              </a:rPr>
              <a:t></a:t>
            </a:r>
            <a:r>
              <a:rPr lang="en-US" altLang="zh-CN" sz="1800" spc="-888" dirty="0">
                <a:solidFill>
                  <a:srgbClr val="000000"/>
                </a:solidFill>
                <a:latin typeface="Arial"/>
                <a:ea typeface="Arial"/>
                <a:cs typeface="Arial"/>
              </a:rPr>
              <a:t> </a:t>
            </a:r>
            <a:r>
              <a:rPr lang="en-US" altLang="zh-CN" sz="1800" dirty="0">
                <a:solidFill>
                  <a:srgbClr val="000000"/>
                </a:solidFill>
                <a:latin typeface="Arial"/>
                <a:ea typeface="Arial"/>
                <a:cs typeface="Arial"/>
              </a:rPr>
              <a:t>Tek bir battaniye ile sedye oluşturmada ise battaniye yere serilir kenarları rulo yapılır. Yaralı üzerine yatırılarak kısa mesafede güvenle taşınabilir</a:t>
            </a:r>
            <a:r>
              <a:rPr lang="en-US" altLang="zh-CN" sz="1800" spc="-14" dirty="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Image524"/>
          <p:cNvPicPr>
            <a:picLocks noChangeAspect="1"/>
          </p:cNvPicPr>
          <p:nvPr/>
        </p:nvPicPr>
        <p:blipFill>
          <a:blip r:embed="rId2"/>
          <a:stretch>
            <a:fillRect/>
          </a:stretch>
        </p:blipFill>
        <p:spPr>
          <a:xfrm>
            <a:off x="774073" y="348997"/>
            <a:ext cx="9144001" cy="6858000"/>
          </a:xfrm>
          <a:prstGeom prst="rect">
            <a:avLst/>
          </a:prstGeom>
          <a:noFill/>
        </p:spPr>
      </p:pic>
      <p:sp>
        <p:nvSpPr>
          <p:cNvPr id="525" name="Path525"/>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26" name="Path526"/>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27" name="Path52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28" name="Image528"/>
          <p:cNvPicPr>
            <a:picLocks noChangeAspect="1"/>
          </p:cNvPicPr>
          <p:nvPr/>
        </p:nvPicPr>
        <p:blipFill>
          <a:blip r:embed="rId3"/>
          <a:stretch>
            <a:fillRect/>
          </a:stretch>
        </p:blipFill>
        <p:spPr>
          <a:xfrm>
            <a:off x="5993771" y="1690116"/>
            <a:ext cx="3375661" cy="4553712"/>
          </a:xfrm>
          <a:prstGeom prst="rect">
            <a:avLst/>
          </a:prstGeom>
          <a:noFill/>
        </p:spPr>
      </p:pic>
      <p:pic>
        <p:nvPicPr>
          <p:cNvPr id="529" name="Image529"/>
          <p:cNvPicPr>
            <a:picLocks noChangeAspect="1"/>
          </p:cNvPicPr>
          <p:nvPr/>
        </p:nvPicPr>
        <p:blipFill>
          <a:blip r:embed="rId4"/>
          <a:stretch>
            <a:fillRect/>
          </a:stretch>
        </p:blipFill>
        <p:spPr>
          <a:xfrm>
            <a:off x="2106049" y="1257300"/>
            <a:ext cx="3366516" cy="5058157"/>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Image531"/>
          <p:cNvPicPr>
            <a:picLocks noChangeAspect="1"/>
          </p:cNvPicPr>
          <p:nvPr/>
        </p:nvPicPr>
        <p:blipFill>
          <a:blip r:embed="rId2"/>
          <a:stretch>
            <a:fillRect/>
          </a:stretch>
        </p:blipFill>
        <p:spPr>
          <a:xfrm>
            <a:off x="774073" y="348997"/>
            <a:ext cx="9144001" cy="6858000"/>
          </a:xfrm>
          <a:prstGeom prst="rect">
            <a:avLst/>
          </a:prstGeom>
          <a:noFill/>
        </p:spPr>
      </p:pic>
      <p:sp>
        <p:nvSpPr>
          <p:cNvPr id="532" name="Path532"/>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33" name="Path533"/>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34" name="Path53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35" name="Image535"/>
          <p:cNvPicPr>
            <a:picLocks noChangeAspect="1"/>
          </p:cNvPicPr>
          <p:nvPr/>
        </p:nvPicPr>
        <p:blipFill>
          <a:blip r:embed="rId3"/>
          <a:stretch>
            <a:fillRect/>
          </a:stretch>
        </p:blipFill>
        <p:spPr>
          <a:xfrm>
            <a:off x="1962793" y="3922777"/>
            <a:ext cx="3781044" cy="3168396"/>
          </a:xfrm>
          <a:prstGeom prst="rect">
            <a:avLst/>
          </a:prstGeom>
          <a:noFill/>
        </p:spPr>
      </p:pic>
      <p:sp>
        <p:nvSpPr>
          <p:cNvPr id="536" name="Path536"/>
          <p:cNvSpPr/>
          <p:nvPr/>
        </p:nvSpPr>
        <p:spPr>
          <a:xfrm>
            <a:off x="1949075" y="3910584"/>
            <a:ext cx="3806952" cy="3194304"/>
          </a:xfrm>
          <a:custGeom>
            <a:avLst/>
            <a:gdLst/>
            <a:ahLst/>
            <a:cxnLst/>
            <a:rect l="l" t="t" r="r" b="b"/>
            <a:pathLst>
              <a:path w="3806952" h="3194304">
                <a:moveTo>
                  <a:pt x="3806952" y="0"/>
                </a:moveTo>
                <a:lnTo>
                  <a:pt x="3806952" y="3194304"/>
                </a:lnTo>
                <a:lnTo>
                  <a:pt x="0" y="3194304"/>
                </a:lnTo>
                <a:lnTo>
                  <a:pt x="0" y="0"/>
                </a:lnTo>
                <a:lnTo>
                  <a:pt x="3806952" y="0"/>
                </a:lnTo>
                <a:close/>
                <a:moveTo>
                  <a:pt x="13719" y="3188208"/>
                </a:moveTo>
                <a:lnTo>
                  <a:pt x="6099" y="3180589"/>
                </a:lnTo>
                <a:lnTo>
                  <a:pt x="3800856" y="3180589"/>
                </a:lnTo>
                <a:lnTo>
                  <a:pt x="3794760" y="3188208"/>
                </a:lnTo>
                <a:lnTo>
                  <a:pt x="3794760" y="6096"/>
                </a:lnTo>
                <a:lnTo>
                  <a:pt x="3800856" y="12192"/>
                </a:lnTo>
                <a:lnTo>
                  <a:pt x="6099" y="12192"/>
                </a:lnTo>
                <a:lnTo>
                  <a:pt x="13719" y="6096"/>
                </a:lnTo>
              </a:path>
            </a:pathLst>
          </a:custGeom>
          <a:solidFill>
            <a:srgbClr val="CC0000">
              <a:alpha val="65535"/>
            </a:srgbClr>
          </a:solidFill>
          <a:ln w="0" cap="sq">
            <a:solidFill>
              <a:srgbClr val="CC0000"/>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37" name="Image537"/>
          <p:cNvPicPr>
            <a:picLocks noChangeAspect="1"/>
          </p:cNvPicPr>
          <p:nvPr/>
        </p:nvPicPr>
        <p:blipFill>
          <a:blip r:embed="rId4"/>
          <a:stretch>
            <a:fillRect/>
          </a:stretch>
        </p:blipFill>
        <p:spPr>
          <a:xfrm>
            <a:off x="6283330" y="3832861"/>
            <a:ext cx="2866644" cy="3011424"/>
          </a:xfrm>
          <a:prstGeom prst="rect">
            <a:avLst/>
          </a:prstGeom>
          <a:noFill/>
        </p:spPr>
      </p:pic>
      <p:sp>
        <p:nvSpPr>
          <p:cNvPr id="538" name="Text Box538"/>
          <p:cNvSpPr txBox="1"/>
          <p:nvPr/>
        </p:nvSpPr>
        <p:spPr>
          <a:xfrm>
            <a:off x="2052716" y="735636"/>
            <a:ext cx="7414876" cy="3085460"/>
          </a:xfrm>
          <a:prstGeom prst="rect">
            <a:avLst/>
          </a:prstGeom>
          <a:noFill/>
        </p:spPr>
        <p:txBody>
          <a:bodyPr wrap="square" lIns="0" tIns="0" rIns="0" rtlCol="0">
            <a:spAutoFit/>
          </a:bodyPr>
          <a:lstStyle/>
          <a:p>
            <a:pPr algn="l" rtl="0">
              <a:lnSpc>
                <a:spcPts val="2056"/>
              </a:lnSpc>
            </a:pPr>
            <a:r>
              <a:rPr lang="en-US" altLang="zh-CN" sz="1800" b="1" spc="0" dirty="0">
                <a:solidFill>
                  <a:srgbClr val="000000"/>
                </a:solidFill>
                <a:latin typeface="Arial"/>
                <a:ea typeface="Arial"/>
                <a:cs typeface="Arial"/>
              </a:rPr>
              <a:t>4-Bir</a:t>
            </a:r>
            <a:r>
              <a:rPr lang="en-US" altLang="zh-CN" sz="1800" b="1" spc="-205" dirty="0">
                <a:solidFill>
                  <a:srgbClr val="000000"/>
                </a:solidFill>
                <a:latin typeface="Arial"/>
                <a:ea typeface="Arial"/>
                <a:cs typeface="Arial"/>
              </a:rPr>
              <a:t> </a:t>
            </a:r>
            <a:r>
              <a:rPr lang="en-US" altLang="zh-CN" sz="1800" b="1" spc="-1" dirty="0">
                <a:solidFill>
                  <a:srgbClr val="000000"/>
                </a:solidFill>
                <a:latin typeface="Arial"/>
                <a:ea typeface="Arial"/>
                <a:cs typeface="Arial"/>
              </a:rPr>
              <a:t>battaniye</a:t>
            </a:r>
            <a:r>
              <a:rPr lang="en-US" altLang="zh-CN" sz="1800" b="1" spc="-494" dirty="0">
                <a:solidFill>
                  <a:srgbClr val="000000"/>
                </a:solidFill>
                <a:latin typeface="Arial"/>
                <a:ea typeface="Arial"/>
                <a:cs typeface="Arial"/>
              </a:rPr>
              <a:t> </a:t>
            </a:r>
            <a:r>
              <a:rPr lang="en-US" altLang="zh-CN" sz="1800" b="1" spc="-20" dirty="0">
                <a:solidFill>
                  <a:srgbClr val="000000"/>
                </a:solidFill>
                <a:latin typeface="Arial"/>
                <a:ea typeface="Arial"/>
                <a:cs typeface="Arial"/>
              </a:rPr>
              <a:t>ve</a:t>
            </a:r>
            <a:r>
              <a:rPr lang="en-US" altLang="zh-CN" sz="1800" b="1" spc="-454" dirty="0">
                <a:solidFill>
                  <a:srgbClr val="000000"/>
                </a:solidFill>
                <a:latin typeface="Arial"/>
                <a:ea typeface="Arial"/>
                <a:cs typeface="Arial"/>
              </a:rPr>
              <a:t> </a:t>
            </a:r>
            <a:r>
              <a:rPr lang="en-US" altLang="zh-CN" sz="1800" b="1" spc="0" dirty="0">
                <a:solidFill>
                  <a:srgbClr val="000000"/>
                </a:solidFill>
                <a:latin typeface="Arial"/>
                <a:ea typeface="Arial"/>
                <a:cs typeface="Arial"/>
              </a:rPr>
              <a:t>iki</a:t>
            </a:r>
            <a:r>
              <a:rPr lang="en-US" altLang="zh-CN" sz="1800" b="1" spc="-6" dirty="0">
                <a:solidFill>
                  <a:srgbClr val="000000"/>
                </a:solidFill>
                <a:latin typeface="Arial"/>
                <a:ea typeface="Arial"/>
                <a:cs typeface="Arial"/>
              </a:rPr>
              <a:t> </a:t>
            </a:r>
            <a:r>
              <a:rPr lang="en-US" altLang="zh-CN" sz="1800" b="1" spc="-1" dirty="0">
                <a:solidFill>
                  <a:srgbClr val="000000"/>
                </a:solidFill>
                <a:latin typeface="Arial"/>
                <a:ea typeface="Arial"/>
                <a:cs typeface="Arial"/>
              </a:rPr>
              <a:t>kiri</a:t>
            </a:r>
            <a:r>
              <a:rPr lang="en-US" altLang="zh-CN" sz="1800" b="1" spc="-7" dirty="0">
                <a:solidFill>
                  <a:srgbClr val="000000"/>
                </a:solidFill>
                <a:latin typeface="Arial"/>
                <a:ea typeface="Arial"/>
                <a:cs typeface="Arial"/>
              </a:rPr>
              <a:t>ş</a:t>
            </a:r>
            <a:r>
              <a:rPr lang="en-US" altLang="zh-CN" sz="1800" b="1" spc="0" dirty="0">
                <a:solidFill>
                  <a:srgbClr val="000000"/>
                </a:solidFill>
                <a:latin typeface="Arial"/>
                <a:ea typeface="Arial"/>
                <a:cs typeface="Arial"/>
              </a:rPr>
              <a:t>le</a:t>
            </a:r>
            <a:r>
              <a:rPr lang="en-US" altLang="zh-CN" sz="1800" b="1" spc="-498" dirty="0">
                <a:solidFill>
                  <a:srgbClr val="000000"/>
                </a:solidFill>
                <a:latin typeface="Arial"/>
                <a:ea typeface="Arial"/>
                <a:cs typeface="Arial"/>
              </a:rPr>
              <a:t> </a:t>
            </a:r>
            <a:r>
              <a:rPr lang="en-US" altLang="zh-CN" sz="1800" b="1" spc="-1" dirty="0">
                <a:solidFill>
                  <a:srgbClr val="000000"/>
                </a:solidFill>
                <a:latin typeface="Arial"/>
                <a:ea typeface="Arial"/>
                <a:cs typeface="Arial"/>
              </a:rPr>
              <a:t>geçici</a:t>
            </a:r>
            <a:r>
              <a:rPr lang="en-US" altLang="zh-CN" sz="1800" b="1" spc="7" dirty="0">
                <a:solidFill>
                  <a:srgbClr val="000000"/>
                </a:solidFill>
                <a:latin typeface="Arial"/>
                <a:ea typeface="Arial"/>
                <a:cs typeface="Arial"/>
              </a:rPr>
              <a:t> </a:t>
            </a:r>
            <a:r>
              <a:rPr lang="en-US" altLang="zh-CN" sz="1800" b="1" spc="-4" dirty="0">
                <a:solidFill>
                  <a:srgbClr val="000000"/>
                </a:solidFill>
                <a:latin typeface="Arial"/>
                <a:ea typeface="Arial"/>
                <a:cs typeface="Arial"/>
              </a:rPr>
              <a:t>sedye</a:t>
            </a:r>
            <a:r>
              <a:rPr lang="en-US" altLang="zh-CN" sz="1800" b="1" spc="-492" dirty="0">
                <a:solidFill>
                  <a:srgbClr val="000000"/>
                </a:solidFill>
                <a:latin typeface="Arial"/>
                <a:ea typeface="Arial"/>
                <a:cs typeface="Arial"/>
              </a:rPr>
              <a:t> </a:t>
            </a:r>
            <a:r>
              <a:rPr lang="en-US" altLang="zh-CN" sz="1800" b="1" spc="3" dirty="0">
                <a:solidFill>
                  <a:srgbClr val="000000"/>
                </a:solidFill>
                <a:latin typeface="Arial"/>
                <a:ea typeface="Arial"/>
                <a:cs typeface="Arial"/>
              </a:rPr>
              <a:t>olu</a:t>
            </a:r>
            <a:r>
              <a:rPr lang="en-US" altLang="zh-CN" sz="1800" b="1" spc="-10" dirty="0">
                <a:solidFill>
                  <a:srgbClr val="000000"/>
                </a:solidFill>
                <a:latin typeface="Arial"/>
                <a:ea typeface="Arial"/>
                <a:cs typeface="Arial"/>
              </a:rPr>
              <a:t>ş</a:t>
            </a:r>
            <a:r>
              <a:rPr lang="en-US" altLang="zh-CN" sz="1800" b="1" spc="-1" dirty="0">
                <a:solidFill>
                  <a:srgbClr val="000000"/>
                </a:solidFill>
                <a:latin typeface="Arial"/>
                <a:ea typeface="Arial"/>
                <a:cs typeface="Arial"/>
              </a:rPr>
              <a:t>turma:</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Yeterli uzunlukta iki kiriş ile sedye oluşturmak mümkündür.</a:t>
            </a:r>
            <a:endParaRPr lang="en-US" altLang="zh-CN" sz="1800" dirty="0">
              <a:latin typeface="Arial"/>
              <a:ea typeface="Arial"/>
              <a:cs typeface="Arial"/>
            </a:endParaRPr>
          </a:p>
          <a:p>
            <a:pPr algn="l" rtl="0">
              <a:lnSpc>
                <a:spcPts val="2129"/>
              </a:lnSpc>
              <a:spcBef>
                <a:spcPts val="2191"/>
              </a:spcBef>
            </a:pPr>
            <a:r>
              <a:rPr lang="en-US" altLang="zh-CN" sz="1800" dirty="0">
                <a:solidFill>
                  <a:srgbClr val="000000"/>
                </a:solidFill>
                <a:latin typeface="Arial"/>
                <a:ea typeface="Arial"/>
                <a:cs typeface="Arial"/>
              </a:rPr>
              <a:t> Bir battaniye yere serilir,</a:t>
            </a:r>
            <a:endParaRPr lang="en-US" altLang="zh-CN" sz="1800" dirty="0">
              <a:latin typeface="Arial"/>
              <a:ea typeface="Arial"/>
              <a:cs typeface="Arial"/>
            </a:endParaRPr>
          </a:p>
          <a:p>
            <a:pPr algn="l" rtl="0">
              <a:lnSpc>
                <a:spcPts val="2114"/>
              </a:lnSpc>
            </a:pPr>
            <a:r>
              <a:rPr lang="en-US" altLang="zh-CN" sz="1800" dirty="0">
                <a:solidFill>
                  <a:srgbClr val="000000"/>
                </a:solidFill>
                <a:latin typeface="Arial"/>
                <a:ea typeface="Arial"/>
                <a:cs typeface="Arial"/>
              </a:rPr>
              <a:t> Battaniyenin 1/3'üne birinci kiriş yerleştirilir ve battaniye bu kirişin üzerine katlanır,</a:t>
            </a:r>
            <a:endParaRPr lang="en-US" altLang="zh-CN" sz="1800" dirty="0">
              <a:latin typeface="Arial"/>
              <a:ea typeface="Arial"/>
              <a:cs typeface="Arial"/>
            </a:endParaRPr>
          </a:p>
          <a:p>
            <a:pPr algn="l" rtl="0">
              <a:lnSpc>
                <a:spcPts val="2160"/>
              </a:lnSpc>
              <a:spcBef>
                <a:spcPts val="92"/>
              </a:spcBef>
            </a:pPr>
            <a:r>
              <a:rPr lang="en-US" altLang="zh-CN" sz="1800" dirty="0">
                <a:solidFill>
                  <a:srgbClr val="000000"/>
                </a:solidFill>
                <a:latin typeface="Arial"/>
                <a:ea typeface="Arial"/>
                <a:cs typeface="Arial"/>
              </a:rPr>
              <a:t> Katlanan kısmın bittiği yere yakın bir noktaya ikinci kiriş yerleştirilir,  Battaniyede kalan kısım bu kirişin üzerini kaplayacak şekilde kirişin üzerine doğru</a:t>
            </a:r>
            <a:endParaRPr lang="en-US" altLang="zh-CN" sz="1800" dirty="0">
              <a:latin typeface="Arial"/>
              <a:ea typeface="Arial"/>
              <a:cs typeface="Arial"/>
            </a:endParaRPr>
          </a:p>
          <a:p>
            <a:pPr algn="l" rtl="0">
              <a:lnSpc>
                <a:spcPts val="2038"/>
              </a:lnSpc>
              <a:spcBef>
                <a:spcPts val="31"/>
              </a:spcBef>
            </a:pPr>
            <a:r>
              <a:rPr lang="en-US" altLang="zh-CN" sz="1800" dirty="0">
                <a:solidFill>
                  <a:srgbClr val="000000"/>
                </a:solidFill>
                <a:latin typeface="Arial"/>
                <a:ea typeface="Arial"/>
                <a:cs typeface="Arial"/>
              </a:rPr>
              <a:t>getirilir,</a:t>
            </a:r>
            <a:endParaRPr lang="en-US" altLang="zh-CN" sz="1800" dirty="0">
              <a:latin typeface="Arial"/>
              <a:ea typeface="Arial"/>
              <a:cs typeface="Arial"/>
            </a:endParaRPr>
          </a:p>
          <a:p>
            <a:pPr algn="l" rtl="0">
              <a:lnSpc>
                <a:spcPts val="2129"/>
              </a:lnSpc>
              <a:spcBef>
                <a:spcPts val="122"/>
              </a:spcBef>
            </a:pPr>
            <a:r>
              <a:rPr lang="en-US" altLang="zh-CN" sz="1800" dirty="0">
                <a:solidFill>
                  <a:srgbClr val="000000"/>
                </a:solidFill>
                <a:latin typeface="Arial"/>
                <a:ea typeface="Arial"/>
                <a:cs typeface="Arial"/>
              </a:rPr>
              <a:t> Hasta/yaralı bu iki kirişin arasında oluşturulan bölgeye yatırılır</a:t>
            </a:r>
            <a:endParaRPr lang="en-US" altLang="zh-CN" sz="1800" dirty="0">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52"/>
          <p:cNvPicPr>
            <a:picLocks noChangeAspect="1"/>
          </p:cNvPicPr>
          <p:nvPr/>
        </p:nvPicPr>
        <p:blipFill>
          <a:blip r:embed="rId2"/>
          <a:stretch>
            <a:fillRect/>
          </a:stretch>
        </p:blipFill>
        <p:spPr>
          <a:xfrm>
            <a:off x="774073" y="348997"/>
            <a:ext cx="9144001" cy="6858000"/>
          </a:xfrm>
          <a:prstGeom prst="rect">
            <a:avLst/>
          </a:prstGeom>
          <a:noFill/>
        </p:spPr>
      </p:pic>
      <p:sp>
        <p:nvSpPr>
          <p:cNvPr id="53" name="Path53"/>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4" name="Path54"/>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55" name="Path55"/>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6" name="Image56"/>
          <p:cNvPicPr>
            <a:picLocks noChangeAspect="1"/>
          </p:cNvPicPr>
          <p:nvPr/>
        </p:nvPicPr>
        <p:blipFill>
          <a:blip r:embed="rId3"/>
          <a:stretch>
            <a:fillRect/>
          </a:stretch>
        </p:blipFill>
        <p:spPr>
          <a:xfrm>
            <a:off x="5490851" y="3854196"/>
            <a:ext cx="3945637" cy="2587753"/>
          </a:xfrm>
          <a:prstGeom prst="rect">
            <a:avLst/>
          </a:prstGeom>
          <a:noFill/>
        </p:spPr>
      </p:pic>
      <p:sp>
        <p:nvSpPr>
          <p:cNvPr id="57" name="Path57"/>
          <p:cNvSpPr/>
          <p:nvPr/>
        </p:nvSpPr>
        <p:spPr>
          <a:xfrm>
            <a:off x="5452750" y="3816096"/>
            <a:ext cx="4021836" cy="2663953"/>
          </a:xfrm>
          <a:custGeom>
            <a:avLst/>
            <a:gdLst/>
            <a:ahLst/>
            <a:cxnLst/>
            <a:rect l="l" t="t" r="r" b="b"/>
            <a:pathLst>
              <a:path w="4021836" h="2663953">
                <a:moveTo>
                  <a:pt x="4021836" y="0"/>
                </a:moveTo>
                <a:lnTo>
                  <a:pt x="4021836" y="2663952"/>
                </a:lnTo>
                <a:lnTo>
                  <a:pt x="0" y="2663952"/>
                </a:lnTo>
                <a:lnTo>
                  <a:pt x="0" y="0"/>
                </a:lnTo>
                <a:lnTo>
                  <a:pt x="4021836" y="0"/>
                </a:lnTo>
                <a:close/>
                <a:moveTo>
                  <a:pt x="38100" y="2645664"/>
                </a:moveTo>
                <a:lnTo>
                  <a:pt x="19812" y="2625852"/>
                </a:lnTo>
                <a:lnTo>
                  <a:pt x="4002024" y="2625852"/>
                </a:lnTo>
                <a:lnTo>
                  <a:pt x="3983736" y="2645664"/>
                </a:lnTo>
                <a:lnTo>
                  <a:pt x="3983736" y="19812"/>
                </a:lnTo>
                <a:lnTo>
                  <a:pt x="4002024" y="38100"/>
                </a:lnTo>
                <a:lnTo>
                  <a:pt x="19812" y="38100"/>
                </a:lnTo>
                <a:lnTo>
                  <a:pt x="38100" y="19812"/>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8" name="Image58"/>
          <p:cNvPicPr>
            <a:picLocks noChangeAspect="1"/>
          </p:cNvPicPr>
          <p:nvPr/>
        </p:nvPicPr>
        <p:blipFill>
          <a:blip r:embed="rId4"/>
          <a:stretch>
            <a:fillRect/>
          </a:stretch>
        </p:blipFill>
        <p:spPr>
          <a:xfrm>
            <a:off x="1263277" y="3849624"/>
            <a:ext cx="3867912" cy="2519172"/>
          </a:xfrm>
          <a:prstGeom prst="rect">
            <a:avLst/>
          </a:prstGeom>
          <a:noFill/>
        </p:spPr>
      </p:pic>
      <p:sp>
        <p:nvSpPr>
          <p:cNvPr id="59" name="Path59"/>
          <p:cNvSpPr/>
          <p:nvPr/>
        </p:nvSpPr>
        <p:spPr>
          <a:xfrm>
            <a:off x="1225174" y="3811524"/>
            <a:ext cx="3944113" cy="2595372"/>
          </a:xfrm>
          <a:custGeom>
            <a:avLst/>
            <a:gdLst/>
            <a:ahLst/>
            <a:cxnLst/>
            <a:rect l="l" t="t" r="r" b="b"/>
            <a:pathLst>
              <a:path w="3944113" h="2595372">
                <a:moveTo>
                  <a:pt x="3944112" y="0"/>
                </a:moveTo>
                <a:lnTo>
                  <a:pt x="3944112" y="2595372"/>
                </a:lnTo>
                <a:lnTo>
                  <a:pt x="0" y="2595372"/>
                </a:lnTo>
                <a:lnTo>
                  <a:pt x="0" y="0"/>
                </a:lnTo>
                <a:lnTo>
                  <a:pt x="3944112" y="0"/>
                </a:lnTo>
                <a:close/>
                <a:moveTo>
                  <a:pt x="38103" y="2577084"/>
                </a:moveTo>
                <a:lnTo>
                  <a:pt x="19815" y="2557272"/>
                </a:lnTo>
                <a:lnTo>
                  <a:pt x="3924300" y="2557272"/>
                </a:lnTo>
                <a:lnTo>
                  <a:pt x="3906012" y="2577084"/>
                </a:lnTo>
                <a:lnTo>
                  <a:pt x="3906012" y="19812"/>
                </a:lnTo>
                <a:lnTo>
                  <a:pt x="3924300" y="38100"/>
                </a:lnTo>
                <a:lnTo>
                  <a:pt x="19815" y="38100"/>
                </a:lnTo>
                <a:lnTo>
                  <a:pt x="38103" y="19812"/>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60" name="Image60"/>
          <p:cNvPicPr>
            <a:picLocks noChangeAspect="1"/>
          </p:cNvPicPr>
          <p:nvPr/>
        </p:nvPicPr>
        <p:blipFill>
          <a:blip r:embed="rId5"/>
          <a:stretch>
            <a:fillRect/>
          </a:stretch>
        </p:blipFill>
        <p:spPr>
          <a:xfrm>
            <a:off x="5490851" y="899160"/>
            <a:ext cx="3887725" cy="2615184"/>
          </a:xfrm>
          <a:prstGeom prst="rect">
            <a:avLst/>
          </a:prstGeom>
          <a:noFill/>
        </p:spPr>
      </p:pic>
      <p:sp>
        <p:nvSpPr>
          <p:cNvPr id="61" name="Path61"/>
          <p:cNvSpPr/>
          <p:nvPr/>
        </p:nvSpPr>
        <p:spPr>
          <a:xfrm>
            <a:off x="5452750" y="861060"/>
            <a:ext cx="3963924" cy="2691384"/>
          </a:xfrm>
          <a:custGeom>
            <a:avLst/>
            <a:gdLst/>
            <a:ahLst/>
            <a:cxnLst/>
            <a:rect l="l" t="t" r="r" b="b"/>
            <a:pathLst>
              <a:path w="3963924" h="2691384">
                <a:moveTo>
                  <a:pt x="3963924" y="0"/>
                </a:moveTo>
                <a:lnTo>
                  <a:pt x="3963924" y="2691384"/>
                </a:lnTo>
                <a:lnTo>
                  <a:pt x="0" y="2691384"/>
                </a:lnTo>
                <a:lnTo>
                  <a:pt x="0" y="0"/>
                </a:lnTo>
                <a:lnTo>
                  <a:pt x="3963924" y="0"/>
                </a:lnTo>
                <a:close/>
                <a:moveTo>
                  <a:pt x="38100" y="2671572"/>
                </a:moveTo>
                <a:lnTo>
                  <a:pt x="19812" y="2653284"/>
                </a:lnTo>
                <a:lnTo>
                  <a:pt x="3945636" y="2653284"/>
                </a:lnTo>
                <a:lnTo>
                  <a:pt x="3925824" y="2671572"/>
                </a:lnTo>
                <a:lnTo>
                  <a:pt x="3925824" y="18288"/>
                </a:lnTo>
                <a:lnTo>
                  <a:pt x="3945636" y="38100"/>
                </a:lnTo>
                <a:lnTo>
                  <a:pt x="19812" y="38100"/>
                </a:lnTo>
                <a:lnTo>
                  <a:pt x="38100" y="18288"/>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62" name="Image62"/>
          <p:cNvPicPr>
            <a:picLocks noChangeAspect="1"/>
          </p:cNvPicPr>
          <p:nvPr/>
        </p:nvPicPr>
        <p:blipFill>
          <a:blip r:embed="rId6"/>
          <a:stretch>
            <a:fillRect/>
          </a:stretch>
        </p:blipFill>
        <p:spPr>
          <a:xfrm>
            <a:off x="1263277" y="899161"/>
            <a:ext cx="3867912" cy="2599943"/>
          </a:xfrm>
          <a:prstGeom prst="rect">
            <a:avLst/>
          </a:prstGeom>
          <a:noFill/>
        </p:spPr>
      </p:pic>
      <p:sp>
        <p:nvSpPr>
          <p:cNvPr id="63" name="Path63"/>
          <p:cNvSpPr/>
          <p:nvPr/>
        </p:nvSpPr>
        <p:spPr>
          <a:xfrm>
            <a:off x="1225174" y="861060"/>
            <a:ext cx="3944113" cy="2676144"/>
          </a:xfrm>
          <a:custGeom>
            <a:avLst/>
            <a:gdLst/>
            <a:ahLst/>
            <a:cxnLst/>
            <a:rect l="l" t="t" r="r" b="b"/>
            <a:pathLst>
              <a:path w="3944113" h="2676144">
                <a:moveTo>
                  <a:pt x="3944112" y="0"/>
                </a:moveTo>
                <a:lnTo>
                  <a:pt x="3944112" y="2676145"/>
                </a:lnTo>
                <a:lnTo>
                  <a:pt x="0" y="2676145"/>
                </a:lnTo>
                <a:lnTo>
                  <a:pt x="0" y="0"/>
                </a:lnTo>
                <a:lnTo>
                  <a:pt x="3944112" y="0"/>
                </a:lnTo>
                <a:close/>
                <a:moveTo>
                  <a:pt x="38103" y="2657856"/>
                </a:moveTo>
                <a:lnTo>
                  <a:pt x="19815" y="2638045"/>
                </a:lnTo>
                <a:lnTo>
                  <a:pt x="3924300" y="2638045"/>
                </a:lnTo>
                <a:lnTo>
                  <a:pt x="3906012" y="2657856"/>
                </a:lnTo>
                <a:lnTo>
                  <a:pt x="3906012" y="18288"/>
                </a:lnTo>
                <a:lnTo>
                  <a:pt x="3924300" y="38100"/>
                </a:lnTo>
                <a:lnTo>
                  <a:pt x="19815" y="38100"/>
                </a:lnTo>
                <a:lnTo>
                  <a:pt x="38103" y="18288"/>
                </a:lnTo>
              </a:path>
            </a:pathLst>
          </a:custGeom>
          <a:solidFill>
            <a:srgbClr val="CC00FF">
              <a:alpha val="65535"/>
            </a:srgbClr>
          </a:solidFill>
          <a:ln w="0" cap="sq">
            <a:solidFill>
              <a:srgbClr val="CC00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65"/>
          <p:cNvPicPr>
            <a:picLocks noChangeAspect="1"/>
          </p:cNvPicPr>
          <p:nvPr/>
        </p:nvPicPr>
        <p:blipFill>
          <a:blip r:embed="rId2"/>
          <a:stretch>
            <a:fillRect/>
          </a:stretch>
        </p:blipFill>
        <p:spPr>
          <a:xfrm>
            <a:off x="774073" y="348996"/>
            <a:ext cx="9144001" cy="7207503"/>
          </a:xfrm>
          <a:prstGeom prst="rect">
            <a:avLst/>
          </a:prstGeom>
          <a:noFill/>
        </p:spPr>
      </p:pic>
      <p:sp>
        <p:nvSpPr>
          <p:cNvPr id="66" name="Path66"/>
          <p:cNvSpPr/>
          <p:nvPr/>
        </p:nvSpPr>
        <p:spPr>
          <a:xfrm>
            <a:off x="1789057" y="348996"/>
            <a:ext cx="8129017" cy="6858001"/>
          </a:xfrm>
          <a:custGeom>
            <a:avLst/>
            <a:gdLst/>
            <a:ahLst/>
            <a:cxnLst/>
            <a:rect l="l" t="t" r="r" b="b"/>
            <a:pathLst>
              <a:path w="8129017" h="6858001">
                <a:moveTo>
                  <a:pt x="0" y="0"/>
                </a:moveTo>
                <a:lnTo>
                  <a:pt x="0" y="6858001"/>
                </a:lnTo>
                <a:lnTo>
                  <a:pt x="8129016" y="6858001"/>
                </a:lnTo>
                <a:lnTo>
                  <a:pt x="8129016"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67" name="Path67"/>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68" name="Path68"/>
          <p:cNvSpPr/>
          <p:nvPr/>
        </p:nvSpPr>
        <p:spPr>
          <a:xfrm>
            <a:off x="1789057" y="348996"/>
            <a:ext cx="73152" cy="6858001"/>
          </a:xfrm>
          <a:custGeom>
            <a:avLst/>
            <a:gdLst/>
            <a:ahLst/>
            <a:cxnLst/>
            <a:rect l="l" t="t" r="r" b="b"/>
            <a:pathLst>
              <a:path w="73152" h="6858001">
                <a:moveTo>
                  <a:pt x="0" y="0"/>
                </a:moveTo>
                <a:lnTo>
                  <a:pt x="0" y="6858001"/>
                </a:lnTo>
                <a:lnTo>
                  <a:pt x="73152" y="6858001"/>
                </a:lnTo>
                <a:lnTo>
                  <a:pt x="73152" y="0"/>
                </a:lnTo>
                <a:lnTo>
                  <a:pt x="0" y="0"/>
                </a:lnTo>
                <a:close/>
              </a:path>
            </a:pathLst>
          </a:custGeom>
          <a:solidFill>
            <a:srgbClr val="FFFFFF">
              <a:alpha val="65535"/>
            </a:srgbClr>
          </a:solidFill>
          <a:ln w="0" cap="sq">
            <a:solidFill>
              <a:srgbClr val="FFFFFF"/>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69" name="Text Box69"/>
          <p:cNvSpPr txBox="1"/>
          <p:nvPr/>
        </p:nvSpPr>
        <p:spPr>
          <a:xfrm>
            <a:off x="1981087" y="807263"/>
            <a:ext cx="7593185" cy="6612066"/>
          </a:xfrm>
          <a:prstGeom prst="rect">
            <a:avLst/>
          </a:prstGeom>
          <a:noFill/>
        </p:spPr>
        <p:txBody>
          <a:bodyPr wrap="square" lIns="0" tIns="0" rIns="0" rtlCol="0">
            <a:spAutoFit/>
          </a:bodyPr>
          <a:lstStyle/>
          <a:p>
            <a:pPr marL="30481" algn="l" rtl="0">
              <a:lnSpc>
                <a:spcPts val="2056"/>
              </a:lnSpc>
            </a:pPr>
            <a:r>
              <a:rPr lang="en-US" altLang="zh-CN" sz="1800" b="1" spc="-150" dirty="0">
                <a:solidFill>
                  <a:srgbClr val="475A8D"/>
                </a:solidFill>
                <a:latin typeface="Arial"/>
                <a:ea typeface="Arial"/>
                <a:cs typeface="Arial"/>
              </a:rPr>
              <a:t>Delici Göğüs Yaralanmalarında Ne Gibi </a:t>
            </a:r>
            <a:r>
              <a:rPr lang="en-US" altLang="zh-CN" sz="1800" b="1" spc="-150">
                <a:solidFill>
                  <a:srgbClr val="475A8D"/>
                </a:solidFill>
                <a:latin typeface="Arial"/>
                <a:ea typeface="Arial"/>
                <a:cs typeface="Arial"/>
              </a:rPr>
              <a:t>Sorunlar </a:t>
            </a:r>
            <a:r>
              <a:rPr lang="en-US" altLang="zh-CN" sz="1800" b="1" spc="-150" smtClean="0">
                <a:solidFill>
                  <a:srgbClr val="475A8D"/>
                </a:solidFill>
                <a:latin typeface="Arial"/>
                <a:ea typeface="Arial"/>
                <a:cs typeface="Arial"/>
              </a:rPr>
              <a:t>Görülebilir?</a:t>
            </a:r>
            <a:endParaRPr lang="tr-TR" altLang="zh-CN" b="1" spc="-150" dirty="0" smtClean="0">
              <a:solidFill>
                <a:srgbClr val="475A8D"/>
              </a:solidFill>
              <a:latin typeface="Arial"/>
              <a:ea typeface="Arial"/>
              <a:cs typeface="Arial"/>
            </a:endParaRPr>
          </a:p>
          <a:p>
            <a:pPr marL="30481" algn="l" rtl="0">
              <a:lnSpc>
                <a:spcPts val="2056"/>
              </a:lnSpc>
            </a:pPr>
            <a:r>
              <a:rPr lang="en-US" altLang="zh-CN" sz="1800" smtClean="0">
                <a:solidFill>
                  <a:srgbClr val="000000"/>
                </a:solidFill>
                <a:latin typeface="Arial"/>
                <a:ea typeface="Arial"/>
                <a:cs typeface="Arial"/>
              </a:rPr>
              <a:t>Göğsün </a:t>
            </a:r>
            <a:r>
              <a:rPr lang="en-US" altLang="zh-CN" sz="1800" dirty="0">
                <a:solidFill>
                  <a:srgbClr val="000000"/>
                </a:solidFill>
                <a:latin typeface="Arial"/>
                <a:ea typeface="Arial"/>
                <a:cs typeface="Arial"/>
              </a:rPr>
              <a:t>içine giren cisim, akciğer zarı ve akciğeri yaralar. </a:t>
            </a:r>
            <a:r>
              <a:rPr lang="en-US" altLang="zh-CN" sz="1800" dirty="0" err="1">
                <a:solidFill>
                  <a:srgbClr val="000000"/>
                </a:solidFill>
                <a:latin typeface="Arial"/>
                <a:ea typeface="Arial"/>
                <a:cs typeface="Arial"/>
              </a:rPr>
              <a:t>Bunun</a:t>
            </a:r>
            <a:r>
              <a:rPr lang="en-US" altLang="zh-CN" sz="1800" dirty="0">
                <a:solidFill>
                  <a:srgbClr val="000000"/>
                </a:solidFill>
                <a:latin typeface="Arial"/>
                <a:ea typeface="Arial"/>
                <a:cs typeface="Arial"/>
              </a:rPr>
              <a:t> </a:t>
            </a:r>
            <a:r>
              <a:rPr lang="tr-TR" altLang="zh-CN" sz="1800" dirty="0" smtClean="0">
                <a:solidFill>
                  <a:srgbClr val="000000"/>
                </a:solidFill>
                <a:latin typeface="Arial"/>
                <a:ea typeface="Arial"/>
                <a:cs typeface="Arial"/>
              </a:rPr>
              <a:t>                                                                                                                                     </a:t>
            </a:r>
            <a:r>
              <a:rPr lang="en-US" altLang="zh-CN" sz="1800" err="1" smtClean="0">
                <a:solidFill>
                  <a:srgbClr val="000000"/>
                </a:solidFill>
                <a:latin typeface="Arial"/>
                <a:ea typeface="Arial"/>
                <a:cs typeface="Arial"/>
              </a:rPr>
              <a:t>sonucunda</a:t>
            </a:r>
            <a:r>
              <a:rPr lang="en-US" altLang="zh-CN" sz="1800" smtClean="0">
                <a:solidFill>
                  <a:srgbClr val="000000"/>
                </a:solidFill>
                <a:latin typeface="Arial"/>
                <a:ea typeface="Arial"/>
                <a:cs typeface="Arial"/>
              </a:rPr>
              <a:t> </a:t>
            </a:r>
            <a:r>
              <a:rPr lang="tr-TR" altLang="zh-CN" sz="1800" smtClean="0">
                <a:solidFill>
                  <a:srgbClr val="000000"/>
                </a:solidFill>
                <a:latin typeface="Arial"/>
                <a:ea typeface="Arial"/>
                <a:cs typeface="Arial"/>
              </a:rPr>
              <a:t>  </a:t>
            </a:r>
            <a:r>
              <a:rPr lang="en-US" altLang="zh-CN" sz="1800" dirty="0" err="1" smtClean="0">
                <a:solidFill>
                  <a:srgbClr val="000000"/>
                </a:solidFill>
                <a:latin typeface="Arial"/>
                <a:ea typeface="Arial"/>
                <a:cs typeface="Arial"/>
              </a:rPr>
              <a:t>şu</a:t>
            </a:r>
            <a:r>
              <a:rPr lang="tr-TR" altLang="zh-CN" sz="1800" dirty="0" smtClean="0">
                <a:solidFill>
                  <a:srgbClr val="000000"/>
                </a:solidFill>
                <a:latin typeface="Arial"/>
                <a:ea typeface="Arial"/>
                <a:cs typeface="Arial"/>
              </a:rPr>
              <a:t> </a:t>
            </a:r>
            <a:r>
              <a:rPr lang="en-US" altLang="zh-CN" sz="1800" dirty="0" smtClean="0">
                <a:solidFill>
                  <a:srgbClr val="000000"/>
                </a:solidFill>
                <a:latin typeface="Arial"/>
                <a:ea typeface="Arial"/>
                <a:cs typeface="Arial"/>
              </a:rPr>
              <a:t> </a:t>
            </a:r>
            <a:r>
              <a:rPr lang="en-US" altLang="zh-CN" sz="1800" dirty="0">
                <a:solidFill>
                  <a:srgbClr val="000000"/>
                </a:solidFill>
                <a:latin typeface="Arial"/>
                <a:ea typeface="Arial"/>
                <a:cs typeface="Arial"/>
              </a:rPr>
              <a:t>belirtiler görülebilir:</a:t>
            </a:r>
            <a:endParaRPr lang="en-US" altLang="zh-CN" sz="1800" dirty="0">
              <a:latin typeface="Arial"/>
              <a:ea typeface="Arial"/>
              <a:cs typeface="Arial"/>
            </a:endParaRPr>
          </a:p>
          <a:p>
            <a:pPr marL="30481" algn="l" rtl="0">
              <a:lnSpc>
                <a:spcPts val="2129"/>
              </a:lnSpc>
              <a:spcBef>
                <a:spcPts val="31"/>
              </a:spcBef>
            </a:pPr>
            <a:r>
              <a:rPr lang="en-US" altLang="zh-CN" sz="1800" dirty="0">
                <a:solidFill>
                  <a:srgbClr val="000000"/>
                </a:solidFill>
                <a:latin typeface="Arial"/>
                <a:ea typeface="Arial"/>
                <a:cs typeface="Arial"/>
              </a:rPr>
              <a:t> Yoğun ağrı</a:t>
            </a:r>
            <a:endParaRPr lang="en-US" altLang="zh-CN" sz="1800" dirty="0">
              <a:latin typeface="Arial"/>
              <a:ea typeface="Arial"/>
              <a:cs typeface="Arial"/>
            </a:endParaRPr>
          </a:p>
          <a:p>
            <a:pPr marL="30481" algn="l" rtl="0">
              <a:lnSpc>
                <a:spcPts val="2129"/>
              </a:lnSpc>
              <a:spcBef>
                <a:spcPts val="31"/>
              </a:spcBef>
            </a:pPr>
            <a:r>
              <a:rPr lang="en-US" altLang="zh-CN" sz="1800" dirty="0">
                <a:solidFill>
                  <a:srgbClr val="000000"/>
                </a:solidFill>
                <a:latin typeface="Arial"/>
                <a:ea typeface="Arial"/>
                <a:cs typeface="Arial"/>
              </a:rPr>
              <a:t> </a:t>
            </a:r>
            <a:r>
              <a:rPr lang="en-US" altLang="zh-CN" sz="1800">
                <a:solidFill>
                  <a:srgbClr val="000000"/>
                </a:solidFill>
                <a:latin typeface="Arial"/>
                <a:ea typeface="Arial"/>
                <a:cs typeface="Arial"/>
              </a:rPr>
              <a:t>Solunum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zorluğu</a:t>
            </a:r>
            <a:endParaRPr lang="en-US" altLang="zh-CN" sz="1800" dirty="0">
              <a:latin typeface="Arial"/>
              <a:ea typeface="Arial"/>
              <a:cs typeface="Arial"/>
            </a:endParaRPr>
          </a:p>
          <a:p>
            <a:pPr marL="30481" algn="l" rtl="0">
              <a:lnSpc>
                <a:spcPts val="2129"/>
              </a:lnSpc>
              <a:spcBef>
                <a:spcPts val="31"/>
              </a:spcBef>
            </a:pPr>
            <a:r>
              <a:rPr lang="en-US" altLang="zh-CN" sz="1800" dirty="0">
                <a:solidFill>
                  <a:srgbClr val="000000"/>
                </a:solidFill>
                <a:latin typeface="Arial"/>
                <a:ea typeface="Arial"/>
                <a:cs typeface="Arial"/>
              </a:rPr>
              <a:t> Morarma</a:t>
            </a:r>
            <a:endParaRPr lang="en-US" altLang="zh-CN" sz="1800" dirty="0">
              <a:latin typeface="Arial"/>
              <a:ea typeface="Arial"/>
              <a:cs typeface="Arial"/>
            </a:endParaRPr>
          </a:p>
          <a:p>
            <a:pPr marL="30481" algn="l" rtl="0">
              <a:lnSpc>
                <a:spcPts val="2129"/>
              </a:lnSpc>
              <a:spcBef>
                <a:spcPts val="31"/>
              </a:spcBef>
            </a:pPr>
            <a:r>
              <a:rPr lang="en-US" altLang="zh-CN" sz="1800" dirty="0">
                <a:solidFill>
                  <a:srgbClr val="000000"/>
                </a:solidFill>
                <a:latin typeface="Arial"/>
                <a:ea typeface="Arial"/>
                <a:cs typeface="Arial"/>
              </a:rPr>
              <a:t> </a:t>
            </a:r>
            <a:r>
              <a:rPr lang="en-US" altLang="zh-CN" sz="1800">
                <a:solidFill>
                  <a:srgbClr val="000000"/>
                </a:solidFill>
                <a:latin typeface="Arial"/>
                <a:ea typeface="Arial"/>
                <a:cs typeface="Arial"/>
              </a:rPr>
              <a:t>Kan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tükürme</a:t>
            </a:r>
            <a:endParaRPr lang="en-US" altLang="zh-CN" sz="1800" dirty="0">
              <a:latin typeface="Arial"/>
              <a:ea typeface="Arial"/>
              <a:cs typeface="Arial"/>
            </a:endParaRPr>
          </a:p>
          <a:p>
            <a:pPr marL="30481" algn="l" rtl="0">
              <a:lnSpc>
                <a:spcPts val="2129"/>
              </a:lnSpc>
              <a:spcBef>
                <a:spcPts val="31"/>
              </a:spcBef>
            </a:pPr>
            <a:r>
              <a:rPr lang="en-US" altLang="zh-CN" sz="1800" dirty="0">
                <a:solidFill>
                  <a:srgbClr val="000000"/>
                </a:solidFill>
                <a:latin typeface="Arial"/>
                <a:ea typeface="Arial"/>
                <a:cs typeface="Arial"/>
              </a:rPr>
              <a:t> </a:t>
            </a:r>
            <a:r>
              <a:rPr lang="en-US" altLang="zh-CN" sz="1800" err="1">
                <a:solidFill>
                  <a:srgbClr val="000000"/>
                </a:solidFill>
                <a:latin typeface="Arial"/>
                <a:ea typeface="Arial"/>
                <a:cs typeface="Arial"/>
              </a:rPr>
              <a:t>Açık</a:t>
            </a:r>
            <a:r>
              <a:rPr lang="en-US" altLang="zh-CN" sz="1800">
                <a:solidFill>
                  <a:srgbClr val="000000"/>
                </a:solidFill>
                <a:latin typeface="Arial"/>
                <a:ea typeface="Arial"/>
                <a:cs typeface="Arial"/>
              </a:rPr>
              <a:t> </a:t>
            </a:r>
            <a:r>
              <a:rPr lang="en-US" altLang="zh-CN" sz="1800" smtClean="0">
                <a:solidFill>
                  <a:srgbClr val="000000"/>
                </a:solidFill>
                <a:latin typeface="Arial"/>
                <a:ea typeface="Arial"/>
                <a:cs typeface="Arial"/>
              </a:rPr>
              <a:t>pnömotoraks </a:t>
            </a:r>
            <a:r>
              <a:rPr lang="en-US" altLang="zh-CN" sz="1800" dirty="0">
                <a:solidFill>
                  <a:srgbClr val="000000"/>
                </a:solidFill>
                <a:latin typeface="Arial"/>
                <a:ea typeface="Arial"/>
                <a:cs typeface="Arial"/>
              </a:rPr>
              <a:t>(Göğüsteki yarada nefes alıyor görüntüsü)</a:t>
            </a:r>
            <a:endParaRPr lang="en-US" altLang="zh-CN" sz="1800" dirty="0">
              <a:latin typeface="Arial"/>
              <a:ea typeface="Arial"/>
              <a:cs typeface="Arial"/>
            </a:endParaRPr>
          </a:p>
          <a:p>
            <a:pPr algn="l" rtl="0">
              <a:lnSpc>
                <a:spcPts val="2056"/>
              </a:lnSpc>
              <a:spcBef>
                <a:spcPts val="2608"/>
              </a:spcBef>
            </a:pPr>
            <a:r>
              <a:rPr lang="en-US" altLang="zh-CN" sz="1800" b="1" dirty="0">
                <a:solidFill>
                  <a:srgbClr val="475A8D"/>
                </a:solidFill>
                <a:latin typeface="Arial"/>
                <a:ea typeface="Arial"/>
                <a:cs typeface="Arial"/>
              </a:rPr>
              <a:t>Delici Göğüs Yaralanmalarında İlkyardım Nasıl Olmalıdır?</a:t>
            </a:r>
            <a:endParaRPr lang="en-US" altLang="zh-CN" sz="1800" dirty="0">
              <a:latin typeface="Arial"/>
              <a:ea typeface="Arial"/>
              <a:cs typeface="Arial"/>
            </a:endParaRPr>
          </a:p>
          <a:p>
            <a:pPr algn="l" rtl="0">
              <a:lnSpc>
                <a:spcPts val="2129"/>
              </a:lnSpc>
              <a:spcBef>
                <a:spcPts val="119"/>
              </a:spcBef>
            </a:pPr>
            <a:r>
              <a:rPr lang="en-US" altLang="zh-CN" sz="1800" dirty="0">
                <a:solidFill>
                  <a:srgbClr val="000000"/>
                </a:solidFill>
                <a:latin typeface="Arial"/>
                <a:ea typeface="Arial"/>
                <a:cs typeface="Arial"/>
              </a:rPr>
              <a:t> Hasta/yaralının bilinç kontrolü yapılır,</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Hasta/yaralının yaşam bulguları değerlendirilir (ABC),</a:t>
            </a:r>
            <a:endParaRPr lang="en-US" altLang="zh-CN" sz="1800" dirty="0">
              <a:latin typeface="Arial"/>
              <a:ea typeface="Arial"/>
              <a:cs typeface="Arial"/>
            </a:endParaRPr>
          </a:p>
          <a:p>
            <a:pPr algn="l" rtl="0">
              <a:lnSpc>
                <a:spcPts val="2129"/>
              </a:lnSpc>
              <a:spcBef>
                <a:spcPts val="31"/>
              </a:spcBef>
            </a:pPr>
            <a:r>
              <a:rPr lang="en-US" altLang="zh-CN" sz="1800" dirty="0">
                <a:solidFill>
                  <a:srgbClr val="000000"/>
                </a:solidFill>
                <a:latin typeface="Arial"/>
                <a:ea typeface="Arial"/>
                <a:cs typeface="Arial"/>
              </a:rPr>
              <a:t> Yara üzerine plastik poşet naylon vb. sarılmış bir bezle kapatılır,</a:t>
            </a:r>
            <a:endParaRPr lang="en-US" altLang="zh-CN" sz="1800" dirty="0">
              <a:latin typeface="Arial"/>
              <a:ea typeface="Arial"/>
              <a:cs typeface="Arial"/>
            </a:endParaRPr>
          </a:p>
          <a:p>
            <a:pPr marL="1" indent="-1" algn="l" rtl="0">
              <a:lnSpc>
                <a:spcPts val="2129"/>
              </a:lnSpc>
            </a:pPr>
            <a:r>
              <a:rPr lang="en-US" altLang="zh-CN" sz="1800" dirty="0">
                <a:solidFill>
                  <a:srgbClr val="000000"/>
                </a:solidFill>
                <a:latin typeface="Arial"/>
                <a:ea typeface="Arial"/>
                <a:cs typeface="Arial"/>
              </a:rPr>
              <a:t> Nefes alma sırasında yaraya hava girmesini engellemek, nefes verme sırasında havanın dışarı çıkmasını sağlamak için yara üzerine konan bezin bir ucu açık bırakılır,</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Hasta/yaralı bilinci açık ise yarı oturur pozisyonda oturtulur,</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Ağızdan hiçbir şey verilmez,</a:t>
            </a:r>
            <a:endParaRPr lang="en-US" altLang="zh-CN" sz="1800" dirty="0">
              <a:latin typeface="Arial"/>
              <a:ea typeface="Arial"/>
              <a:cs typeface="Arial"/>
            </a:endParaRPr>
          </a:p>
          <a:p>
            <a:pPr marL="1" algn="l" rtl="0">
              <a:lnSpc>
                <a:spcPts val="2129"/>
              </a:lnSpc>
              <a:spcBef>
                <a:spcPts val="31"/>
              </a:spcBef>
            </a:pPr>
            <a:r>
              <a:rPr lang="en-US" altLang="zh-CN" sz="1800" dirty="0">
                <a:solidFill>
                  <a:srgbClr val="000000"/>
                </a:solidFill>
                <a:latin typeface="Arial"/>
                <a:ea typeface="Arial"/>
                <a:cs typeface="Arial"/>
              </a:rPr>
              <a:t> Yaşam bulguları sık sık kontrol edilir,</a:t>
            </a:r>
            <a:endParaRPr lang="en-US" altLang="zh-CN" sz="1800" dirty="0">
              <a:latin typeface="Arial"/>
              <a:ea typeface="Arial"/>
              <a:cs typeface="Arial"/>
            </a:endParaRPr>
          </a:p>
          <a:p>
            <a:pPr marL="1" marR="57564" algn="l" rtl="0">
              <a:lnSpc>
                <a:spcPts val="2114"/>
              </a:lnSpc>
            </a:pPr>
            <a:r>
              <a:rPr lang="en-US" altLang="zh-CN" sz="1800" dirty="0">
                <a:solidFill>
                  <a:srgbClr val="000000"/>
                </a:solidFill>
                <a:latin typeface="Arial"/>
                <a:ea typeface="Arial"/>
                <a:cs typeface="Arial"/>
              </a:rPr>
              <a:t> </a:t>
            </a:r>
            <a:r>
              <a:rPr lang="en-US" altLang="zh-CN" sz="1800">
                <a:solidFill>
                  <a:srgbClr val="000000"/>
                </a:solidFill>
                <a:latin typeface="Arial"/>
                <a:ea typeface="Arial"/>
                <a:cs typeface="Arial"/>
              </a:rPr>
              <a:t>Açık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pnömotoraksta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şok</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 </a:t>
            </a:r>
            <a:r>
              <a:rPr lang="en-US" altLang="zh-CN" sz="1800">
                <a:solidFill>
                  <a:srgbClr val="000000"/>
                </a:solidFill>
                <a:latin typeface="Arial"/>
                <a:ea typeface="Arial"/>
                <a:cs typeface="Arial"/>
              </a:rPr>
              <a:t>ihtimali </a:t>
            </a:r>
            <a:r>
              <a:rPr lang="en-US" altLang="zh-CN" sz="1800" smtClean="0">
                <a:solidFill>
                  <a:srgbClr val="000000"/>
                </a:solidFill>
                <a:latin typeface="Arial"/>
                <a:ea typeface="Arial"/>
                <a:cs typeface="Arial"/>
              </a:rPr>
              <a:t>çok</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 </a:t>
            </a:r>
            <a:r>
              <a:rPr lang="en-US" altLang="zh-CN" sz="1800" dirty="0">
                <a:solidFill>
                  <a:srgbClr val="000000"/>
                </a:solidFill>
                <a:latin typeface="Arial"/>
                <a:ea typeface="Arial"/>
                <a:cs typeface="Arial"/>
              </a:rPr>
              <a:t>yüksektir</a:t>
            </a:r>
            <a:r>
              <a:rPr lang="en-US" altLang="zh-CN" sz="1800">
                <a:solidFill>
                  <a:srgbClr val="000000"/>
                </a:solidFill>
                <a:latin typeface="Arial"/>
                <a:ea typeface="Arial"/>
                <a:cs typeface="Arial"/>
              </a:rPr>
              <a:t>. </a:t>
            </a:r>
            <a:r>
              <a:rPr lang="en-US" altLang="zh-CN" sz="1800" smtClean="0">
                <a:solidFill>
                  <a:srgbClr val="000000"/>
                </a:solidFill>
                <a:latin typeface="Arial"/>
                <a:ea typeface="Arial"/>
                <a:cs typeface="Arial"/>
              </a:rPr>
              <a:t>Bu</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 </a:t>
            </a:r>
            <a:r>
              <a:rPr lang="en-US" altLang="zh-CN" sz="1800">
                <a:solidFill>
                  <a:srgbClr val="000000"/>
                </a:solidFill>
                <a:latin typeface="Arial"/>
                <a:ea typeface="Arial"/>
                <a:cs typeface="Arial"/>
              </a:rPr>
              <a:t>nedenle </a:t>
            </a:r>
            <a:r>
              <a:rPr lang="tr-TR" altLang="zh-CN" sz="1800" smtClean="0">
                <a:solidFill>
                  <a:srgbClr val="000000"/>
                </a:solidFill>
                <a:latin typeface="Arial"/>
                <a:ea typeface="Arial"/>
                <a:cs typeface="Arial"/>
              </a:rPr>
              <a:t>                          </a:t>
            </a:r>
            <a:r>
              <a:rPr lang="en-US" altLang="zh-CN" sz="1800" smtClean="0">
                <a:solidFill>
                  <a:srgbClr val="000000"/>
                </a:solidFill>
                <a:latin typeface="Arial"/>
                <a:ea typeface="Arial"/>
                <a:cs typeface="Arial"/>
              </a:rPr>
              <a:t>şok </a:t>
            </a:r>
            <a:r>
              <a:rPr lang="en-US" altLang="zh-CN" sz="1800" dirty="0">
                <a:solidFill>
                  <a:srgbClr val="000000"/>
                </a:solidFill>
                <a:latin typeface="Arial"/>
                <a:ea typeface="Arial"/>
                <a:cs typeface="Arial"/>
              </a:rPr>
              <a:t>önlemleri alınmalıdır,</a:t>
            </a:r>
            <a:endParaRPr lang="en-US" altLang="zh-CN" sz="1800" dirty="0">
              <a:latin typeface="Arial"/>
              <a:ea typeface="Arial"/>
              <a:cs typeface="Arial"/>
            </a:endParaRPr>
          </a:p>
          <a:p>
            <a:pPr marL="1" algn="l" rtl="0">
              <a:lnSpc>
                <a:spcPts val="2129"/>
              </a:lnSpc>
              <a:spcBef>
                <a:spcPts val="122"/>
              </a:spcBef>
            </a:pPr>
            <a:r>
              <a:rPr lang="en-US" altLang="zh-CN" sz="1800" dirty="0">
                <a:solidFill>
                  <a:srgbClr val="000000"/>
                </a:solidFill>
                <a:latin typeface="Arial"/>
                <a:ea typeface="Arial"/>
                <a:cs typeface="Arial"/>
              </a:rPr>
              <a:t> Tıbbi yardım istenir (112</a:t>
            </a:r>
            <a:r>
              <a:rPr lang="en-US" altLang="zh-CN" sz="1800" dirty="0" smtClean="0">
                <a:solidFill>
                  <a:srgbClr val="000000"/>
                </a:solidFill>
                <a:latin typeface="Arial"/>
                <a:ea typeface="Arial"/>
                <a:cs typeface="Arial"/>
              </a:rPr>
              <a:t>)</a:t>
            </a:r>
            <a:endParaRPr lang="en-US" altLang="zh-CN" sz="1800" dirty="0">
              <a:latin typeface="Arial"/>
              <a:ea typeface="Arial"/>
              <a:cs typeface="Arial"/>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5378</Words>
  <Application>Microsoft Office PowerPoint</Application>
  <PresentationFormat>Özel</PresentationFormat>
  <Paragraphs>510</Paragraphs>
  <Slides>78</Slides>
  <Notes>0</Notes>
  <HiddenSlides>0</HiddenSlides>
  <MMClips>0</MMClips>
  <ScaleCrop>false</ScaleCrop>
  <HeadingPairs>
    <vt:vector size="4" baseType="variant">
      <vt:variant>
        <vt:lpstr>Tema</vt:lpstr>
      </vt:variant>
      <vt:variant>
        <vt:i4>1</vt:i4>
      </vt:variant>
      <vt:variant>
        <vt:lpstr>Slayt Başlıkları</vt:lpstr>
      </vt:variant>
      <vt:variant>
        <vt:i4>78</vt:i4>
      </vt:variant>
    </vt:vector>
  </HeadingPairs>
  <TitlesOfParts>
    <vt:vector size="79" baseType="lpstr">
      <vt:lpstr>Office 主题</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ws</dc:creator>
  <cp:lastModifiedBy>win10</cp:lastModifiedBy>
  <cp:revision>32</cp:revision>
  <dcterms:created xsi:type="dcterms:W3CDTF">2017-10-23T09:06:44Z</dcterms:created>
  <dcterms:modified xsi:type="dcterms:W3CDTF">2019-03-26T17:13:35Z</dcterms:modified>
</cp:coreProperties>
</file>